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375" r:id="rId2"/>
    <p:sldId id="392" r:id="rId3"/>
    <p:sldId id="409" r:id="rId4"/>
    <p:sldId id="429" r:id="rId5"/>
    <p:sldId id="426" r:id="rId6"/>
    <p:sldId id="408" r:id="rId7"/>
    <p:sldId id="428" r:id="rId8"/>
    <p:sldId id="430" r:id="rId9"/>
    <p:sldId id="419" r:id="rId10"/>
    <p:sldId id="413" r:id="rId11"/>
    <p:sldId id="415" r:id="rId12"/>
    <p:sldId id="425" r:id="rId13"/>
    <p:sldId id="378" r:id="rId14"/>
    <p:sldId id="431" r:id="rId15"/>
    <p:sldId id="403" r:id="rId16"/>
  </p:sldIdLst>
  <p:sldSz cx="9906000" cy="6858000" type="A4"/>
  <p:notesSz cx="6797675" cy="9926638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 Narrow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 Narrow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 Narrow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 Narrow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 Narrow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 Narrow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 Narrow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 Narrow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 Narrow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5" userDrawn="1">
          <p15:clr>
            <a:srgbClr val="A4A3A4"/>
          </p15:clr>
        </p15:guide>
        <p15:guide id="2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00"/>
    <a:srgbClr val="009900"/>
    <a:srgbClr val="FFFF66"/>
    <a:srgbClr val="4DAC26"/>
    <a:srgbClr val="B0AA2B"/>
    <a:srgbClr val="934B9D"/>
    <a:srgbClr val="33CC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8" autoAdjust="0"/>
    <p:restoredTop sz="94690" autoAdjust="0"/>
  </p:normalViewPr>
  <p:slideViewPr>
    <p:cSldViewPr>
      <p:cViewPr>
        <p:scale>
          <a:sx n="115" d="100"/>
          <a:sy n="115" d="100"/>
        </p:scale>
        <p:origin x="952" y="144"/>
      </p:cViewPr>
      <p:guideLst>
        <p:guide orient="horz" pos="795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58"/>
    </p:cViewPr>
  </p:sorterViewPr>
  <p:notesViewPr>
    <p:cSldViewPr>
      <p:cViewPr varScale="1">
        <p:scale>
          <a:sx n="49" d="100"/>
          <a:sy n="49" d="100"/>
        </p:scale>
        <p:origin x="-13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3275E3-E9DA-884E-96FA-5A0E8C788DC9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85B52F9-5232-2343-8422-EF35BD731410}">
      <dgm:prSet phldrT="[Text]"/>
      <dgm:spPr/>
      <dgm:t>
        <a:bodyPr/>
        <a:lstStyle/>
        <a:p>
          <a:r>
            <a:rPr lang="de-DE" dirty="0" smtClean="0">
              <a:solidFill>
                <a:schemeClr val="tx1"/>
              </a:solidFill>
            </a:rPr>
            <a:t>Best Support</a:t>
          </a:r>
          <a:endParaRPr lang="de-DE" dirty="0">
            <a:solidFill>
              <a:schemeClr val="tx1"/>
            </a:solidFill>
          </a:endParaRPr>
        </a:p>
      </dgm:t>
    </dgm:pt>
    <dgm:pt modelId="{33469698-B696-BD48-BC44-94D8D54DC95F}" type="parTrans" cxnId="{B1F4B2AB-336D-3A4A-A3D5-C8FC1647898F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5436D59E-A0A0-894C-917A-B869EB492DB7}" type="sibTrans" cxnId="{B1F4B2AB-336D-3A4A-A3D5-C8FC1647898F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54D41E4E-D7DE-8B4E-96C1-8FF129B92746}">
      <dgm:prSet phldrT="[Text]" custT="1"/>
      <dgm:spPr>
        <a:gradFill rotWithShape="0">
          <a:gsLst>
            <a:gs pos="0">
              <a:srgbClr val="007E00"/>
            </a:gs>
            <a:gs pos="50000">
              <a:schemeClr val="bg1"/>
            </a:gs>
            <a:gs pos="100000">
              <a:srgbClr val="007E00"/>
            </a:gs>
          </a:gsLst>
        </a:gradFill>
      </dgm:spPr>
      <dgm:t>
        <a:bodyPr/>
        <a:lstStyle/>
        <a:p>
          <a:r>
            <a:rPr lang="de-DE" sz="3600" dirty="0" smtClean="0">
              <a:solidFill>
                <a:schemeClr val="tx1"/>
              </a:solidFill>
            </a:rPr>
            <a:t>ZIB</a:t>
          </a:r>
          <a:endParaRPr lang="de-DE" sz="3600" dirty="0">
            <a:solidFill>
              <a:schemeClr val="tx1"/>
            </a:solidFill>
          </a:endParaRPr>
        </a:p>
      </dgm:t>
    </dgm:pt>
    <dgm:pt modelId="{15B2A557-18BD-4E4E-BF2A-98C25214A560}" type="parTrans" cxnId="{AAEBE616-B771-064D-9CFE-B4A246C835A4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6F1F2BAF-B275-3243-83EF-D1D69719F9D3}" type="sibTrans" cxnId="{AAEBE616-B771-064D-9CFE-B4A246C835A4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0DBB28CE-4BCF-5240-9DAE-CBF27AF9C5C3}">
      <dgm:prSet phldrT="[Text]" custT="1"/>
      <dgm:spPr>
        <a:gradFill rotWithShape="0">
          <a:gsLst>
            <a:gs pos="0">
              <a:srgbClr val="007E00"/>
            </a:gs>
            <a:gs pos="50000">
              <a:schemeClr val="bg1"/>
            </a:gs>
            <a:gs pos="100000">
              <a:srgbClr val="007E00"/>
            </a:gs>
          </a:gsLst>
        </a:gra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Erasmus Student Network</a:t>
          </a:r>
          <a:endParaRPr lang="de-DE" sz="1800" dirty="0">
            <a:solidFill>
              <a:schemeClr val="tx1"/>
            </a:solidFill>
          </a:endParaRPr>
        </a:p>
      </dgm:t>
    </dgm:pt>
    <dgm:pt modelId="{9FC5B0E1-504B-5A4F-BFA5-59447B143097}" type="parTrans" cxnId="{C7BC147E-0574-2145-8348-C1CB2E96D482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E72A4BB1-A6A2-2E4B-9BDE-5F04392B8D1E}" type="sibTrans" cxnId="{C7BC147E-0574-2145-8348-C1CB2E96D482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4289D4C9-0A24-2048-9E67-3274987E4A9C}">
      <dgm:prSet phldrT="[Text]" custT="1"/>
      <dgm:spPr>
        <a:gradFill rotWithShape="0">
          <a:gsLst>
            <a:gs pos="0">
              <a:srgbClr val="007E00"/>
            </a:gs>
            <a:gs pos="50000">
              <a:schemeClr val="bg1"/>
            </a:gs>
            <a:gs pos="100000">
              <a:srgbClr val="007E00"/>
            </a:gs>
          </a:gsLst>
        </a:gradFill>
      </dgm:spPr>
      <dgm:t>
        <a:bodyPr/>
        <a:lstStyle/>
        <a:p>
          <a:r>
            <a:rPr lang="de-DE" sz="2000" dirty="0" smtClean="0">
              <a:solidFill>
                <a:schemeClr val="tx1"/>
              </a:solidFill>
            </a:rPr>
            <a:t>Austrian Student Union</a:t>
          </a:r>
          <a:endParaRPr lang="de-DE" sz="2000" dirty="0">
            <a:solidFill>
              <a:schemeClr val="tx1"/>
            </a:solidFill>
          </a:endParaRPr>
        </a:p>
      </dgm:t>
    </dgm:pt>
    <dgm:pt modelId="{315CB808-5761-274E-B4FB-E0020C30AF87}" type="parTrans" cxnId="{AB59F5FB-E33C-2047-97E5-5D4D0C4DA903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0CFA76AC-2921-DA4D-83A2-B9F91FB18630}" type="sibTrans" cxnId="{AB59F5FB-E33C-2047-97E5-5D4D0C4DA903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8ADF6DD2-4197-934A-A9A7-92056A4A38D7}">
      <dgm:prSet phldrT="[Text]" custT="1"/>
      <dgm:spPr>
        <a:gradFill rotWithShape="0">
          <a:gsLst>
            <a:gs pos="0">
              <a:srgbClr val="007E00"/>
            </a:gs>
            <a:gs pos="50000">
              <a:schemeClr val="bg1"/>
            </a:gs>
            <a:gs pos="100000">
              <a:srgbClr val="007E00"/>
            </a:gs>
          </a:gsLst>
        </a:gradFill>
      </dgm:spPr>
      <dgm:t>
        <a:bodyPr/>
        <a:lstStyle/>
        <a:p>
          <a:r>
            <a:rPr lang="de-DE" sz="1200" dirty="0" err="1" smtClean="0">
              <a:solidFill>
                <a:schemeClr val="tx1"/>
              </a:solidFill>
            </a:rPr>
            <a:t>Departmental</a:t>
          </a:r>
          <a:r>
            <a:rPr lang="de-DE" sz="1200" dirty="0" smtClean="0">
              <a:solidFill>
                <a:schemeClr val="tx1"/>
              </a:solidFill>
            </a:rPr>
            <a:t> </a:t>
          </a:r>
          <a:r>
            <a:rPr lang="de-DE" sz="1200" dirty="0" err="1" smtClean="0">
              <a:solidFill>
                <a:schemeClr val="tx1"/>
              </a:solidFill>
            </a:rPr>
            <a:t>Coordinators</a:t>
          </a:r>
          <a:r>
            <a:rPr lang="de-DE" sz="1200" dirty="0" smtClean="0">
              <a:solidFill>
                <a:schemeClr val="tx1"/>
              </a:solidFill>
            </a:rPr>
            <a:t>/Study Services</a:t>
          </a:r>
          <a:endParaRPr lang="de-DE" sz="1200" dirty="0">
            <a:solidFill>
              <a:schemeClr val="tx1"/>
            </a:solidFill>
          </a:endParaRPr>
        </a:p>
      </dgm:t>
    </dgm:pt>
    <dgm:pt modelId="{1F6CCA78-B3F7-ED40-A600-86E50E43773B}" type="parTrans" cxnId="{FE40F648-7078-D14A-8131-FF2BD6933EFD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305C0232-2B03-724B-8485-4923867084F8}" type="sibTrans" cxnId="{FE40F648-7078-D14A-8131-FF2BD6933EFD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DDF43F09-2A06-0848-A808-B5ED5A33D433}" type="pres">
      <dgm:prSet presAssocID="{C63275E3-E9DA-884E-96FA-5A0E8C788DC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335AF17-370C-1E44-A186-DC91F79B84E3}" type="pres">
      <dgm:prSet presAssocID="{885B52F9-5232-2343-8422-EF35BD731410}" presName="centerShape" presStyleLbl="node0" presStyleIdx="0" presStyleCnt="1"/>
      <dgm:spPr/>
      <dgm:t>
        <a:bodyPr/>
        <a:lstStyle/>
        <a:p>
          <a:endParaRPr lang="de-DE"/>
        </a:p>
      </dgm:t>
    </dgm:pt>
    <dgm:pt modelId="{4FC3A7EF-CD16-B446-8A23-77E12F92E422}" type="pres">
      <dgm:prSet presAssocID="{15B2A557-18BD-4E4E-BF2A-98C25214A560}" presName="parTrans" presStyleLbl="sibTrans2D1" presStyleIdx="0" presStyleCnt="4" custAng="10800000"/>
      <dgm:spPr/>
      <dgm:t>
        <a:bodyPr/>
        <a:lstStyle/>
        <a:p>
          <a:endParaRPr lang="de-DE"/>
        </a:p>
      </dgm:t>
    </dgm:pt>
    <dgm:pt modelId="{E0766976-AA25-2E44-84C3-497FF38B699B}" type="pres">
      <dgm:prSet presAssocID="{15B2A557-18BD-4E4E-BF2A-98C25214A560}" presName="connectorText" presStyleLbl="sibTrans2D1" presStyleIdx="0" presStyleCnt="4"/>
      <dgm:spPr/>
      <dgm:t>
        <a:bodyPr/>
        <a:lstStyle/>
        <a:p>
          <a:endParaRPr lang="de-DE"/>
        </a:p>
      </dgm:t>
    </dgm:pt>
    <dgm:pt modelId="{575C22CF-C877-1943-95EE-7F31A832445C}" type="pres">
      <dgm:prSet presAssocID="{54D41E4E-D7DE-8B4E-96C1-8FF129B9274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DF286DE-C221-E047-8389-850EB58858DD}" type="pres">
      <dgm:prSet presAssocID="{9FC5B0E1-504B-5A4F-BFA5-59447B143097}" presName="parTrans" presStyleLbl="sibTrans2D1" presStyleIdx="1" presStyleCnt="4" custAng="10800000"/>
      <dgm:spPr/>
      <dgm:t>
        <a:bodyPr/>
        <a:lstStyle/>
        <a:p>
          <a:endParaRPr lang="de-DE"/>
        </a:p>
      </dgm:t>
    </dgm:pt>
    <dgm:pt modelId="{6D70CC3B-822F-BB4A-9090-7D8E84D2E0BC}" type="pres">
      <dgm:prSet presAssocID="{9FC5B0E1-504B-5A4F-BFA5-59447B143097}" presName="connectorText" presStyleLbl="sibTrans2D1" presStyleIdx="1" presStyleCnt="4"/>
      <dgm:spPr/>
      <dgm:t>
        <a:bodyPr/>
        <a:lstStyle/>
        <a:p>
          <a:endParaRPr lang="de-DE"/>
        </a:p>
      </dgm:t>
    </dgm:pt>
    <dgm:pt modelId="{33A38D35-5A14-C54E-A163-0C8B566E0C29}" type="pres">
      <dgm:prSet presAssocID="{0DBB28CE-4BCF-5240-9DAE-CBF27AF9C5C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C4F01C6-E05E-ED48-99CA-415026A08D58}" type="pres">
      <dgm:prSet presAssocID="{315CB808-5761-274E-B4FB-E0020C30AF87}" presName="parTrans" presStyleLbl="sibTrans2D1" presStyleIdx="2" presStyleCnt="4" custAng="10800000"/>
      <dgm:spPr/>
      <dgm:t>
        <a:bodyPr/>
        <a:lstStyle/>
        <a:p>
          <a:endParaRPr lang="de-DE"/>
        </a:p>
      </dgm:t>
    </dgm:pt>
    <dgm:pt modelId="{B265640B-D709-A040-AAC1-9A2FB735F35A}" type="pres">
      <dgm:prSet presAssocID="{315CB808-5761-274E-B4FB-E0020C30AF87}" presName="connectorText" presStyleLbl="sibTrans2D1" presStyleIdx="2" presStyleCnt="4"/>
      <dgm:spPr/>
      <dgm:t>
        <a:bodyPr/>
        <a:lstStyle/>
        <a:p>
          <a:endParaRPr lang="de-DE"/>
        </a:p>
      </dgm:t>
    </dgm:pt>
    <dgm:pt modelId="{60B77786-ECB2-A447-865A-B36B4CA71F8A}" type="pres">
      <dgm:prSet presAssocID="{4289D4C9-0A24-2048-9E67-3274987E4A9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D075C72-BC97-5541-AC11-266297B64230}" type="pres">
      <dgm:prSet presAssocID="{1F6CCA78-B3F7-ED40-A600-86E50E43773B}" presName="parTrans" presStyleLbl="sibTrans2D1" presStyleIdx="3" presStyleCnt="4" custAng="10800000"/>
      <dgm:spPr>
        <a:prstGeom prst="rightArrow">
          <a:avLst/>
        </a:prstGeom>
      </dgm:spPr>
      <dgm:t>
        <a:bodyPr/>
        <a:lstStyle/>
        <a:p>
          <a:endParaRPr lang="de-DE"/>
        </a:p>
      </dgm:t>
    </dgm:pt>
    <dgm:pt modelId="{1E5BF8AD-C795-E548-AAE9-F24DB1069EEC}" type="pres">
      <dgm:prSet presAssocID="{1F6CCA78-B3F7-ED40-A600-86E50E43773B}" presName="connectorText" presStyleLbl="sibTrans2D1" presStyleIdx="3" presStyleCnt="4"/>
      <dgm:spPr/>
      <dgm:t>
        <a:bodyPr/>
        <a:lstStyle/>
        <a:p>
          <a:endParaRPr lang="de-DE"/>
        </a:p>
      </dgm:t>
    </dgm:pt>
    <dgm:pt modelId="{9170D4BA-0F61-FF4E-86E6-1890BA22DE05}" type="pres">
      <dgm:prSet presAssocID="{8ADF6DD2-4197-934A-A9A7-92056A4A38D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338DFBF-F950-2840-B60D-19F0FB2695F3}" type="presOf" srcId="{54D41E4E-D7DE-8B4E-96C1-8FF129B92746}" destId="{575C22CF-C877-1943-95EE-7F31A832445C}" srcOrd="0" destOrd="0" presId="urn:microsoft.com/office/officeart/2005/8/layout/radial5"/>
    <dgm:cxn modelId="{AB59F5FB-E33C-2047-97E5-5D4D0C4DA903}" srcId="{885B52F9-5232-2343-8422-EF35BD731410}" destId="{4289D4C9-0A24-2048-9E67-3274987E4A9C}" srcOrd="2" destOrd="0" parTransId="{315CB808-5761-274E-B4FB-E0020C30AF87}" sibTransId="{0CFA76AC-2921-DA4D-83A2-B9F91FB18630}"/>
    <dgm:cxn modelId="{C7BC147E-0574-2145-8348-C1CB2E96D482}" srcId="{885B52F9-5232-2343-8422-EF35BD731410}" destId="{0DBB28CE-4BCF-5240-9DAE-CBF27AF9C5C3}" srcOrd="1" destOrd="0" parTransId="{9FC5B0E1-504B-5A4F-BFA5-59447B143097}" sibTransId="{E72A4BB1-A6A2-2E4B-9BDE-5F04392B8D1E}"/>
    <dgm:cxn modelId="{024DE635-A792-114C-A4FE-E6A21D025FB0}" type="presOf" srcId="{315CB808-5761-274E-B4FB-E0020C30AF87}" destId="{AC4F01C6-E05E-ED48-99CA-415026A08D58}" srcOrd="0" destOrd="0" presId="urn:microsoft.com/office/officeart/2005/8/layout/radial5"/>
    <dgm:cxn modelId="{A200EA71-BF7B-274A-9276-8C2C291E58E4}" type="presOf" srcId="{8ADF6DD2-4197-934A-A9A7-92056A4A38D7}" destId="{9170D4BA-0F61-FF4E-86E6-1890BA22DE05}" srcOrd="0" destOrd="0" presId="urn:microsoft.com/office/officeart/2005/8/layout/radial5"/>
    <dgm:cxn modelId="{C23B2A52-EAC2-2E4C-88B5-C26723EAB298}" type="presOf" srcId="{C63275E3-E9DA-884E-96FA-5A0E8C788DC9}" destId="{DDF43F09-2A06-0848-A808-B5ED5A33D433}" srcOrd="0" destOrd="0" presId="urn:microsoft.com/office/officeart/2005/8/layout/radial5"/>
    <dgm:cxn modelId="{D8C75235-67A6-CA47-8C56-993F713C52E8}" type="presOf" srcId="{885B52F9-5232-2343-8422-EF35BD731410}" destId="{9335AF17-370C-1E44-A186-DC91F79B84E3}" srcOrd="0" destOrd="0" presId="urn:microsoft.com/office/officeart/2005/8/layout/radial5"/>
    <dgm:cxn modelId="{AAEBE616-B771-064D-9CFE-B4A246C835A4}" srcId="{885B52F9-5232-2343-8422-EF35BD731410}" destId="{54D41E4E-D7DE-8B4E-96C1-8FF129B92746}" srcOrd="0" destOrd="0" parTransId="{15B2A557-18BD-4E4E-BF2A-98C25214A560}" sibTransId="{6F1F2BAF-B275-3243-83EF-D1D69719F9D3}"/>
    <dgm:cxn modelId="{B1F4B2AB-336D-3A4A-A3D5-C8FC1647898F}" srcId="{C63275E3-E9DA-884E-96FA-5A0E8C788DC9}" destId="{885B52F9-5232-2343-8422-EF35BD731410}" srcOrd="0" destOrd="0" parTransId="{33469698-B696-BD48-BC44-94D8D54DC95F}" sibTransId="{5436D59E-A0A0-894C-917A-B869EB492DB7}"/>
    <dgm:cxn modelId="{673E8A5F-C37D-1540-AF96-BEA6F7EF6A9F}" type="presOf" srcId="{9FC5B0E1-504B-5A4F-BFA5-59447B143097}" destId="{6D70CC3B-822F-BB4A-9090-7D8E84D2E0BC}" srcOrd="1" destOrd="0" presId="urn:microsoft.com/office/officeart/2005/8/layout/radial5"/>
    <dgm:cxn modelId="{71F39A19-6584-BD4C-BC1E-5494BDE49EE2}" type="presOf" srcId="{315CB808-5761-274E-B4FB-E0020C30AF87}" destId="{B265640B-D709-A040-AAC1-9A2FB735F35A}" srcOrd="1" destOrd="0" presId="urn:microsoft.com/office/officeart/2005/8/layout/radial5"/>
    <dgm:cxn modelId="{7D957714-A200-FF49-8CAE-5DD47F3679D3}" type="presOf" srcId="{15B2A557-18BD-4E4E-BF2A-98C25214A560}" destId="{E0766976-AA25-2E44-84C3-497FF38B699B}" srcOrd="1" destOrd="0" presId="urn:microsoft.com/office/officeart/2005/8/layout/radial5"/>
    <dgm:cxn modelId="{FE40F648-7078-D14A-8131-FF2BD6933EFD}" srcId="{885B52F9-5232-2343-8422-EF35BD731410}" destId="{8ADF6DD2-4197-934A-A9A7-92056A4A38D7}" srcOrd="3" destOrd="0" parTransId="{1F6CCA78-B3F7-ED40-A600-86E50E43773B}" sibTransId="{305C0232-2B03-724B-8485-4923867084F8}"/>
    <dgm:cxn modelId="{42154786-8380-3C43-B5DE-F0D0946B1837}" type="presOf" srcId="{1F6CCA78-B3F7-ED40-A600-86E50E43773B}" destId="{DD075C72-BC97-5541-AC11-266297B64230}" srcOrd="0" destOrd="0" presId="urn:microsoft.com/office/officeart/2005/8/layout/radial5"/>
    <dgm:cxn modelId="{54247C0A-0E13-4F4E-A112-1D0196DCFEB4}" type="presOf" srcId="{0DBB28CE-4BCF-5240-9DAE-CBF27AF9C5C3}" destId="{33A38D35-5A14-C54E-A163-0C8B566E0C29}" srcOrd="0" destOrd="0" presId="urn:microsoft.com/office/officeart/2005/8/layout/radial5"/>
    <dgm:cxn modelId="{C7B803E3-354D-A64C-B873-F0F66DA3C222}" type="presOf" srcId="{1F6CCA78-B3F7-ED40-A600-86E50E43773B}" destId="{1E5BF8AD-C795-E548-AAE9-F24DB1069EEC}" srcOrd="1" destOrd="0" presId="urn:microsoft.com/office/officeart/2005/8/layout/radial5"/>
    <dgm:cxn modelId="{E00D144A-1C5A-4E48-B5CE-B2A16FB85017}" type="presOf" srcId="{4289D4C9-0A24-2048-9E67-3274987E4A9C}" destId="{60B77786-ECB2-A447-865A-B36B4CA71F8A}" srcOrd="0" destOrd="0" presId="urn:microsoft.com/office/officeart/2005/8/layout/radial5"/>
    <dgm:cxn modelId="{4FF0468C-E119-E44D-81C9-CD50CF609F31}" type="presOf" srcId="{15B2A557-18BD-4E4E-BF2A-98C25214A560}" destId="{4FC3A7EF-CD16-B446-8A23-77E12F92E422}" srcOrd="0" destOrd="0" presId="urn:microsoft.com/office/officeart/2005/8/layout/radial5"/>
    <dgm:cxn modelId="{2C97F63D-D7C3-A74D-978B-33E362618433}" type="presOf" srcId="{9FC5B0E1-504B-5A4F-BFA5-59447B143097}" destId="{BDF286DE-C221-E047-8389-850EB58858DD}" srcOrd="0" destOrd="0" presId="urn:microsoft.com/office/officeart/2005/8/layout/radial5"/>
    <dgm:cxn modelId="{0BFFFA65-3FC1-C54E-904B-4A944B8AA004}" type="presParOf" srcId="{DDF43F09-2A06-0848-A808-B5ED5A33D433}" destId="{9335AF17-370C-1E44-A186-DC91F79B84E3}" srcOrd="0" destOrd="0" presId="urn:microsoft.com/office/officeart/2005/8/layout/radial5"/>
    <dgm:cxn modelId="{A66751ED-9D1A-2641-A356-E5EB2D3A30FF}" type="presParOf" srcId="{DDF43F09-2A06-0848-A808-B5ED5A33D433}" destId="{4FC3A7EF-CD16-B446-8A23-77E12F92E422}" srcOrd="1" destOrd="0" presId="urn:microsoft.com/office/officeart/2005/8/layout/radial5"/>
    <dgm:cxn modelId="{A9938572-40E8-084F-9997-12373F76C112}" type="presParOf" srcId="{4FC3A7EF-CD16-B446-8A23-77E12F92E422}" destId="{E0766976-AA25-2E44-84C3-497FF38B699B}" srcOrd="0" destOrd="0" presId="urn:microsoft.com/office/officeart/2005/8/layout/radial5"/>
    <dgm:cxn modelId="{BECF2B86-8C87-C14E-B20A-6630634A26D7}" type="presParOf" srcId="{DDF43F09-2A06-0848-A808-B5ED5A33D433}" destId="{575C22CF-C877-1943-95EE-7F31A832445C}" srcOrd="2" destOrd="0" presId="urn:microsoft.com/office/officeart/2005/8/layout/radial5"/>
    <dgm:cxn modelId="{16E061F4-B51A-5643-A11D-3F3145EF708C}" type="presParOf" srcId="{DDF43F09-2A06-0848-A808-B5ED5A33D433}" destId="{BDF286DE-C221-E047-8389-850EB58858DD}" srcOrd="3" destOrd="0" presId="urn:microsoft.com/office/officeart/2005/8/layout/radial5"/>
    <dgm:cxn modelId="{30FB5BC2-1FB9-9E4C-8C02-B8227FEEDE62}" type="presParOf" srcId="{BDF286DE-C221-E047-8389-850EB58858DD}" destId="{6D70CC3B-822F-BB4A-9090-7D8E84D2E0BC}" srcOrd="0" destOrd="0" presId="urn:microsoft.com/office/officeart/2005/8/layout/radial5"/>
    <dgm:cxn modelId="{C43019CF-F9DD-1749-A975-8233B27D85EC}" type="presParOf" srcId="{DDF43F09-2A06-0848-A808-B5ED5A33D433}" destId="{33A38D35-5A14-C54E-A163-0C8B566E0C29}" srcOrd="4" destOrd="0" presId="urn:microsoft.com/office/officeart/2005/8/layout/radial5"/>
    <dgm:cxn modelId="{5411CCBB-CA39-5D47-ADA8-E6051AAD2F8A}" type="presParOf" srcId="{DDF43F09-2A06-0848-A808-B5ED5A33D433}" destId="{AC4F01C6-E05E-ED48-99CA-415026A08D58}" srcOrd="5" destOrd="0" presId="urn:microsoft.com/office/officeart/2005/8/layout/radial5"/>
    <dgm:cxn modelId="{57A726D3-01C7-714F-93F6-0B3385B3177A}" type="presParOf" srcId="{AC4F01C6-E05E-ED48-99CA-415026A08D58}" destId="{B265640B-D709-A040-AAC1-9A2FB735F35A}" srcOrd="0" destOrd="0" presId="urn:microsoft.com/office/officeart/2005/8/layout/radial5"/>
    <dgm:cxn modelId="{256D5282-A740-2F42-B09B-6C73B76FDAB4}" type="presParOf" srcId="{DDF43F09-2A06-0848-A808-B5ED5A33D433}" destId="{60B77786-ECB2-A447-865A-B36B4CA71F8A}" srcOrd="6" destOrd="0" presId="urn:microsoft.com/office/officeart/2005/8/layout/radial5"/>
    <dgm:cxn modelId="{C6DAE965-3225-144F-8008-42A540D6CF33}" type="presParOf" srcId="{DDF43F09-2A06-0848-A808-B5ED5A33D433}" destId="{DD075C72-BC97-5541-AC11-266297B64230}" srcOrd="7" destOrd="0" presId="urn:microsoft.com/office/officeart/2005/8/layout/radial5"/>
    <dgm:cxn modelId="{653297AA-F8B6-E244-B9BC-FE9D2C498649}" type="presParOf" srcId="{DD075C72-BC97-5541-AC11-266297B64230}" destId="{1E5BF8AD-C795-E548-AAE9-F24DB1069EEC}" srcOrd="0" destOrd="0" presId="urn:microsoft.com/office/officeart/2005/8/layout/radial5"/>
    <dgm:cxn modelId="{1E13C51A-660A-CC44-8AAE-B62EC55F9E0E}" type="presParOf" srcId="{DDF43F09-2A06-0848-A808-B5ED5A33D433}" destId="{9170D4BA-0F61-FF4E-86E6-1890BA22DE0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95B137-4B23-E64B-A602-4140A28A67E3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7ED140A-F626-3240-9337-7002FE4AE317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7E00"/>
            </a:gs>
          </a:gsLst>
        </a:gradFill>
      </dgm:spPr>
      <dgm:t>
        <a:bodyPr/>
        <a:lstStyle/>
        <a:p>
          <a:r>
            <a:rPr lang="de-DE" dirty="0" smtClean="0">
              <a:solidFill>
                <a:schemeClr val="tx1"/>
              </a:solidFill>
            </a:rPr>
            <a:t>Administration</a:t>
          </a:r>
          <a:endParaRPr lang="de-DE" dirty="0">
            <a:solidFill>
              <a:schemeClr val="tx1"/>
            </a:solidFill>
          </a:endParaRPr>
        </a:p>
      </dgm:t>
    </dgm:pt>
    <dgm:pt modelId="{6490FB88-7F66-9743-93B9-87D6F093CD04}" type="parTrans" cxnId="{03318754-BC05-B04D-8875-4F3D94A15C38}">
      <dgm:prSet/>
      <dgm:spPr/>
      <dgm:t>
        <a:bodyPr/>
        <a:lstStyle/>
        <a:p>
          <a:endParaRPr lang="de-DE"/>
        </a:p>
      </dgm:t>
    </dgm:pt>
    <dgm:pt modelId="{FF7262E4-5EC5-BB43-8D98-8851F0A2AF65}" type="sibTrans" cxnId="{03318754-BC05-B04D-8875-4F3D94A15C38}">
      <dgm:prSet/>
      <dgm:spPr/>
      <dgm:t>
        <a:bodyPr/>
        <a:lstStyle/>
        <a:p>
          <a:endParaRPr lang="de-DE"/>
        </a:p>
      </dgm:t>
    </dgm:pt>
    <dgm:pt modelId="{21505B5C-ABDF-E84A-8129-FE09BCD2AEBD}">
      <dgm:prSet phldrT="[Text]"/>
      <dgm:spPr>
        <a:gradFill rotWithShape="0">
          <a:gsLst>
            <a:gs pos="0">
              <a:srgbClr val="007E0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7E00"/>
            </a:gs>
          </a:gsLst>
        </a:gradFill>
      </dgm:spPr>
      <dgm:t>
        <a:bodyPr/>
        <a:lstStyle/>
        <a:p>
          <a:r>
            <a:rPr lang="de-DE" dirty="0" err="1" smtClean="0">
              <a:solidFill>
                <a:schemeClr val="tx1"/>
              </a:solidFill>
            </a:rPr>
            <a:t>Students</a:t>
          </a:r>
          <a:endParaRPr lang="de-DE" dirty="0">
            <a:solidFill>
              <a:schemeClr val="tx1"/>
            </a:solidFill>
          </a:endParaRPr>
        </a:p>
      </dgm:t>
    </dgm:pt>
    <dgm:pt modelId="{29BF7589-0A17-6F4F-BCDD-41F59E84A5EA}" type="parTrans" cxnId="{9F47BDD7-8629-7C47-A3DC-7CE3361E2E21}">
      <dgm:prSet/>
      <dgm:spPr/>
      <dgm:t>
        <a:bodyPr/>
        <a:lstStyle/>
        <a:p>
          <a:endParaRPr lang="de-DE"/>
        </a:p>
      </dgm:t>
    </dgm:pt>
    <dgm:pt modelId="{FABFC3C0-6C03-5246-AAB2-0D8BA156A18C}" type="sibTrans" cxnId="{9F47BDD7-8629-7C47-A3DC-7CE3361E2E21}">
      <dgm:prSet/>
      <dgm:spPr/>
      <dgm:t>
        <a:bodyPr/>
        <a:lstStyle/>
        <a:p>
          <a:endParaRPr lang="de-DE"/>
        </a:p>
      </dgm:t>
    </dgm:pt>
    <dgm:pt modelId="{9961B19D-DA72-A640-938C-0D0D5769AC1B}">
      <dgm:prSet phldrT="[Text]"/>
      <dgm:spPr>
        <a:gradFill rotWithShape="0">
          <a:gsLst>
            <a:gs pos="0">
              <a:srgbClr val="007E0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de-DE" dirty="0" smtClean="0">
              <a:solidFill>
                <a:schemeClr val="tx1"/>
              </a:solidFill>
            </a:rPr>
            <a:t>Science</a:t>
          </a:r>
          <a:endParaRPr lang="de-DE" dirty="0">
            <a:solidFill>
              <a:schemeClr val="tx1"/>
            </a:solidFill>
          </a:endParaRPr>
        </a:p>
      </dgm:t>
    </dgm:pt>
    <dgm:pt modelId="{9180AFE6-BF1B-154B-9CA0-3617D05A4323}" type="parTrans" cxnId="{3AD00B4C-100F-A84C-A3F4-6D4923D0C826}">
      <dgm:prSet/>
      <dgm:spPr/>
      <dgm:t>
        <a:bodyPr/>
        <a:lstStyle/>
        <a:p>
          <a:endParaRPr lang="de-DE"/>
        </a:p>
      </dgm:t>
    </dgm:pt>
    <dgm:pt modelId="{76E36F35-15A5-8D4E-B3E1-CFB24ED5CF72}" type="sibTrans" cxnId="{3AD00B4C-100F-A84C-A3F4-6D4923D0C826}">
      <dgm:prSet/>
      <dgm:spPr/>
      <dgm:t>
        <a:bodyPr/>
        <a:lstStyle/>
        <a:p>
          <a:endParaRPr lang="de-DE"/>
        </a:p>
      </dgm:t>
    </dgm:pt>
    <dgm:pt modelId="{03FC2C46-6508-364B-84ED-1AA9BD252DA9}" type="pres">
      <dgm:prSet presAssocID="{6B95B137-4B23-E64B-A602-4140A28A67E3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098759-AAC8-0448-BA40-85ECCA392043}" type="pres">
      <dgm:prSet presAssocID="{B7ED140A-F626-3240-9337-7002FE4AE31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93A9525-8CDD-5B44-A982-444059141E40}" type="pres">
      <dgm:prSet presAssocID="{B7ED140A-F626-3240-9337-7002FE4AE317}" presName="gear1srcNode" presStyleLbl="node1" presStyleIdx="0" presStyleCnt="3"/>
      <dgm:spPr/>
      <dgm:t>
        <a:bodyPr/>
        <a:lstStyle/>
        <a:p>
          <a:endParaRPr lang="de-DE"/>
        </a:p>
      </dgm:t>
    </dgm:pt>
    <dgm:pt modelId="{B5AD2977-C9A4-5F48-B4D9-FA904482D358}" type="pres">
      <dgm:prSet presAssocID="{B7ED140A-F626-3240-9337-7002FE4AE317}" presName="gear1dstNode" presStyleLbl="node1" presStyleIdx="0" presStyleCnt="3"/>
      <dgm:spPr/>
      <dgm:t>
        <a:bodyPr/>
        <a:lstStyle/>
        <a:p>
          <a:endParaRPr lang="de-DE"/>
        </a:p>
      </dgm:t>
    </dgm:pt>
    <dgm:pt modelId="{9B584C0C-F171-5F42-8168-E30D9EB2C8D7}" type="pres">
      <dgm:prSet presAssocID="{21505B5C-ABDF-E84A-8129-FE09BCD2AEBD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CA5205-18D2-6248-938E-CCD9F6D73E54}" type="pres">
      <dgm:prSet presAssocID="{21505B5C-ABDF-E84A-8129-FE09BCD2AEBD}" presName="gear2srcNode" presStyleLbl="node1" presStyleIdx="1" presStyleCnt="3"/>
      <dgm:spPr/>
      <dgm:t>
        <a:bodyPr/>
        <a:lstStyle/>
        <a:p>
          <a:endParaRPr lang="de-DE"/>
        </a:p>
      </dgm:t>
    </dgm:pt>
    <dgm:pt modelId="{9FC0F432-9D49-8743-B918-CEAD13E7825A}" type="pres">
      <dgm:prSet presAssocID="{21505B5C-ABDF-E84A-8129-FE09BCD2AEBD}" presName="gear2dstNode" presStyleLbl="node1" presStyleIdx="1" presStyleCnt="3"/>
      <dgm:spPr/>
      <dgm:t>
        <a:bodyPr/>
        <a:lstStyle/>
        <a:p>
          <a:endParaRPr lang="de-DE"/>
        </a:p>
      </dgm:t>
    </dgm:pt>
    <dgm:pt modelId="{3432B91E-A825-8A41-8227-754CB50AFCEF}" type="pres">
      <dgm:prSet presAssocID="{9961B19D-DA72-A640-938C-0D0D5769AC1B}" presName="gear3" presStyleLbl="node1" presStyleIdx="2" presStyleCnt="3"/>
      <dgm:spPr/>
      <dgm:t>
        <a:bodyPr/>
        <a:lstStyle/>
        <a:p>
          <a:endParaRPr lang="de-DE"/>
        </a:p>
      </dgm:t>
    </dgm:pt>
    <dgm:pt modelId="{841D7089-DE02-A34A-B9CE-49AEE1D51AFE}" type="pres">
      <dgm:prSet presAssocID="{9961B19D-DA72-A640-938C-0D0D5769AC1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C23E9A0-EE87-B846-A32B-8B09496850A9}" type="pres">
      <dgm:prSet presAssocID="{9961B19D-DA72-A640-938C-0D0D5769AC1B}" presName="gear3srcNode" presStyleLbl="node1" presStyleIdx="2" presStyleCnt="3"/>
      <dgm:spPr/>
      <dgm:t>
        <a:bodyPr/>
        <a:lstStyle/>
        <a:p>
          <a:endParaRPr lang="de-DE"/>
        </a:p>
      </dgm:t>
    </dgm:pt>
    <dgm:pt modelId="{850FB5BA-AAF0-4A4B-9DC1-9382D9C4AFC6}" type="pres">
      <dgm:prSet presAssocID="{9961B19D-DA72-A640-938C-0D0D5769AC1B}" presName="gear3dstNode" presStyleLbl="node1" presStyleIdx="2" presStyleCnt="3"/>
      <dgm:spPr/>
      <dgm:t>
        <a:bodyPr/>
        <a:lstStyle/>
        <a:p>
          <a:endParaRPr lang="de-DE"/>
        </a:p>
      </dgm:t>
    </dgm:pt>
    <dgm:pt modelId="{C7026EAB-6F6B-D94D-954E-F7F5F3E63E1F}" type="pres">
      <dgm:prSet presAssocID="{FF7262E4-5EC5-BB43-8D98-8851F0A2AF65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67B71B46-D8A8-DF4F-9FF6-BB66AA22889D}" type="pres">
      <dgm:prSet presAssocID="{FABFC3C0-6C03-5246-AAB2-0D8BA156A18C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57219A72-ED95-4846-925A-8F59974A7A38}" type="pres">
      <dgm:prSet presAssocID="{76E36F35-15A5-8D4E-B3E1-CFB24ED5CF72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9F47BDD7-8629-7C47-A3DC-7CE3361E2E21}" srcId="{6B95B137-4B23-E64B-A602-4140A28A67E3}" destId="{21505B5C-ABDF-E84A-8129-FE09BCD2AEBD}" srcOrd="1" destOrd="0" parTransId="{29BF7589-0A17-6F4F-BCDD-41F59E84A5EA}" sibTransId="{FABFC3C0-6C03-5246-AAB2-0D8BA156A18C}"/>
    <dgm:cxn modelId="{18E3E35D-1176-5449-94BE-7AEBC1F41179}" type="presOf" srcId="{76E36F35-15A5-8D4E-B3E1-CFB24ED5CF72}" destId="{57219A72-ED95-4846-925A-8F59974A7A38}" srcOrd="0" destOrd="0" presId="urn:microsoft.com/office/officeart/2005/8/layout/gear1"/>
    <dgm:cxn modelId="{E6A3A6F5-7546-6A4B-9AB1-C309BEB1EECD}" type="presOf" srcId="{9961B19D-DA72-A640-938C-0D0D5769AC1B}" destId="{3432B91E-A825-8A41-8227-754CB50AFCEF}" srcOrd="0" destOrd="0" presId="urn:microsoft.com/office/officeart/2005/8/layout/gear1"/>
    <dgm:cxn modelId="{B1302546-FE42-DC42-ADF2-14DC15297146}" type="presOf" srcId="{B7ED140A-F626-3240-9337-7002FE4AE317}" destId="{B5AD2977-C9A4-5F48-B4D9-FA904482D358}" srcOrd="2" destOrd="0" presId="urn:microsoft.com/office/officeart/2005/8/layout/gear1"/>
    <dgm:cxn modelId="{6DEE1065-3D23-8645-B4B8-4596D802A8D9}" type="presOf" srcId="{B7ED140A-F626-3240-9337-7002FE4AE317}" destId="{37098759-AAC8-0448-BA40-85ECCA392043}" srcOrd="0" destOrd="0" presId="urn:microsoft.com/office/officeart/2005/8/layout/gear1"/>
    <dgm:cxn modelId="{F430C977-30FB-A440-97A6-E4D7119755CD}" type="presOf" srcId="{FABFC3C0-6C03-5246-AAB2-0D8BA156A18C}" destId="{67B71B46-D8A8-DF4F-9FF6-BB66AA22889D}" srcOrd="0" destOrd="0" presId="urn:microsoft.com/office/officeart/2005/8/layout/gear1"/>
    <dgm:cxn modelId="{3A65EF82-ACED-3748-A818-CC31498EA1DF}" type="presOf" srcId="{FF7262E4-5EC5-BB43-8D98-8851F0A2AF65}" destId="{C7026EAB-6F6B-D94D-954E-F7F5F3E63E1F}" srcOrd="0" destOrd="0" presId="urn:microsoft.com/office/officeart/2005/8/layout/gear1"/>
    <dgm:cxn modelId="{6AB80107-BE7F-554C-8ACB-86FABACD3A24}" type="presOf" srcId="{B7ED140A-F626-3240-9337-7002FE4AE317}" destId="{B93A9525-8CDD-5B44-A982-444059141E40}" srcOrd="1" destOrd="0" presId="urn:microsoft.com/office/officeart/2005/8/layout/gear1"/>
    <dgm:cxn modelId="{B6958BD7-9B3B-0C44-9688-2F6F14A6544A}" type="presOf" srcId="{21505B5C-ABDF-E84A-8129-FE09BCD2AEBD}" destId="{9FC0F432-9D49-8743-B918-CEAD13E7825A}" srcOrd="2" destOrd="0" presId="urn:microsoft.com/office/officeart/2005/8/layout/gear1"/>
    <dgm:cxn modelId="{3D968A66-4735-0045-87F0-4B434A61BABE}" type="presOf" srcId="{9961B19D-DA72-A640-938C-0D0D5769AC1B}" destId="{6C23E9A0-EE87-B846-A32B-8B09496850A9}" srcOrd="2" destOrd="0" presId="urn:microsoft.com/office/officeart/2005/8/layout/gear1"/>
    <dgm:cxn modelId="{F08FDC89-E7BB-E446-9CE8-54B93DF8F5EE}" type="presOf" srcId="{9961B19D-DA72-A640-938C-0D0D5769AC1B}" destId="{850FB5BA-AAF0-4A4B-9DC1-9382D9C4AFC6}" srcOrd="3" destOrd="0" presId="urn:microsoft.com/office/officeart/2005/8/layout/gear1"/>
    <dgm:cxn modelId="{03318754-BC05-B04D-8875-4F3D94A15C38}" srcId="{6B95B137-4B23-E64B-A602-4140A28A67E3}" destId="{B7ED140A-F626-3240-9337-7002FE4AE317}" srcOrd="0" destOrd="0" parTransId="{6490FB88-7F66-9743-93B9-87D6F093CD04}" sibTransId="{FF7262E4-5EC5-BB43-8D98-8851F0A2AF65}"/>
    <dgm:cxn modelId="{C44E6546-6C69-C243-8743-8E5D83646F7F}" type="presOf" srcId="{21505B5C-ABDF-E84A-8129-FE09BCD2AEBD}" destId="{9B584C0C-F171-5F42-8168-E30D9EB2C8D7}" srcOrd="0" destOrd="0" presId="urn:microsoft.com/office/officeart/2005/8/layout/gear1"/>
    <dgm:cxn modelId="{CD0BD929-607F-F040-909F-A413A8DC6F13}" type="presOf" srcId="{21505B5C-ABDF-E84A-8129-FE09BCD2AEBD}" destId="{E7CA5205-18D2-6248-938E-CCD9F6D73E54}" srcOrd="1" destOrd="0" presId="urn:microsoft.com/office/officeart/2005/8/layout/gear1"/>
    <dgm:cxn modelId="{3AD00B4C-100F-A84C-A3F4-6D4923D0C826}" srcId="{6B95B137-4B23-E64B-A602-4140A28A67E3}" destId="{9961B19D-DA72-A640-938C-0D0D5769AC1B}" srcOrd="2" destOrd="0" parTransId="{9180AFE6-BF1B-154B-9CA0-3617D05A4323}" sibTransId="{76E36F35-15A5-8D4E-B3E1-CFB24ED5CF72}"/>
    <dgm:cxn modelId="{C6738EC9-B976-364B-83E5-685AA96D3698}" type="presOf" srcId="{9961B19D-DA72-A640-938C-0D0D5769AC1B}" destId="{841D7089-DE02-A34A-B9CE-49AEE1D51AFE}" srcOrd="1" destOrd="0" presId="urn:microsoft.com/office/officeart/2005/8/layout/gear1"/>
    <dgm:cxn modelId="{7DC24FD0-3394-3344-86B3-F62C6C6FB095}" type="presOf" srcId="{6B95B137-4B23-E64B-A602-4140A28A67E3}" destId="{03FC2C46-6508-364B-84ED-1AA9BD252DA9}" srcOrd="0" destOrd="0" presId="urn:microsoft.com/office/officeart/2005/8/layout/gear1"/>
    <dgm:cxn modelId="{92B42941-3C9C-5C48-8B1C-4ADE0E3B2633}" type="presParOf" srcId="{03FC2C46-6508-364B-84ED-1AA9BD252DA9}" destId="{37098759-AAC8-0448-BA40-85ECCA392043}" srcOrd="0" destOrd="0" presId="urn:microsoft.com/office/officeart/2005/8/layout/gear1"/>
    <dgm:cxn modelId="{D6CD9538-AFE7-4E4B-BA92-0CB5B6E9D20E}" type="presParOf" srcId="{03FC2C46-6508-364B-84ED-1AA9BD252DA9}" destId="{B93A9525-8CDD-5B44-A982-444059141E40}" srcOrd="1" destOrd="0" presId="urn:microsoft.com/office/officeart/2005/8/layout/gear1"/>
    <dgm:cxn modelId="{B7695926-2537-9240-ADB2-9712B9C98AB2}" type="presParOf" srcId="{03FC2C46-6508-364B-84ED-1AA9BD252DA9}" destId="{B5AD2977-C9A4-5F48-B4D9-FA904482D358}" srcOrd="2" destOrd="0" presId="urn:microsoft.com/office/officeart/2005/8/layout/gear1"/>
    <dgm:cxn modelId="{ABF182B6-9782-4D4F-82C2-2F2017F856F0}" type="presParOf" srcId="{03FC2C46-6508-364B-84ED-1AA9BD252DA9}" destId="{9B584C0C-F171-5F42-8168-E30D9EB2C8D7}" srcOrd="3" destOrd="0" presId="urn:microsoft.com/office/officeart/2005/8/layout/gear1"/>
    <dgm:cxn modelId="{5FE2E0FF-1DC8-A04D-85C8-6757224ACA88}" type="presParOf" srcId="{03FC2C46-6508-364B-84ED-1AA9BD252DA9}" destId="{E7CA5205-18D2-6248-938E-CCD9F6D73E54}" srcOrd="4" destOrd="0" presId="urn:microsoft.com/office/officeart/2005/8/layout/gear1"/>
    <dgm:cxn modelId="{4D0D7168-4C1B-A949-BA8C-7AB10A976B67}" type="presParOf" srcId="{03FC2C46-6508-364B-84ED-1AA9BD252DA9}" destId="{9FC0F432-9D49-8743-B918-CEAD13E7825A}" srcOrd="5" destOrd="0" presId="urn:microsoft.com/office/officeart/2005/8/layout/gear1"/>
    <dgm:cxn modelId="{144692FB-DDAA-434D-8637-211BB07F8CDF}" type="presParOf" srcId="{03FC2C46-6508-364B-84ED-1AA9BD252DA9}" destId="{3432B91E-A825-8A41-8227-754CB50AFCEF}" srcOrd="6" destOrd="0" presId="urn:microsoft.com/office/officeart/2005/8/layout/gear1"/>
    <dgm:cxn modelId="{836CE23F-2859-CE49-87A0-FAED6906CA24}" type="presParOf" srcId="{03FC2C46-6508-364B-84ED-1AA9BD252DA9}" destId="{841D7089-DE02-A34A-B9CE-49AEE1D51AFE}" srcOrd="7" destOrd="0" presId="urn:microsoft.com/office/officeart/2005/8/layout/gear1"/>
    <dgm:cxn modelId="{3117FAB2-ACFE-8D47-B0ED-F273E6C2136D}" type="presParOf" srcId="{03FC2C46-6508-364B-84ED-1AA9BD252DA9}" destId="{6C23E9A0-EE87-B846-A32B-8B09496850A9}" srcOrd="8" destOrd="0" presId="urn:microsoft.com/office/officeart/2005/8/layout/gear1"/>
    <dgm:cxn modelId="{A5207C67-4B9B-1D41-9F71-5E090A6B1A16}" type="presParOf" srcId="{03FC2C46-6508-364B-84ED-1AA9BD252DA9}" destId="{850FB5BA-AAF0-4A4B-9DC1-9382D9C4AFC6}" srcOrd="9" destOrd="0" presId="urn:microsoft.com/office/officeart/2005/8/layout/gear1"/>
    <dgm:cxn modelId="{6857FA96-E4A5-254E-A25D-256185AA2DA8}" type="presParOf" srcId="{03FC2C46-6508-364B-84ED-1AA9BD252DA9}" destId="{C7026EAB-6F6B-D94D-954E-F7F5F3E63E1F}" srcOrd="10" destOrd="0" presId="urn:microsoft.com/office/officeart/2005/8/layout/gear1"/>
    <dgm:cxn modelId="{B9C7FC47-9484-8847-BBA9-5BCC3CC6099C}" type="presParOf" srcId="{03FC2C46-6508-364B-84ED-1AA9BD252DA9}" destId="{67B71B46-D8A8-DF4F-9FF6-BB66AA22889D}" srcOrd="11" destOrd="0" presId="urn:microsoft.com/office/officeart/2005/8/layout/gear1"/>
    <dgm:cxn modelId="{B814B8C9-E499-D448-B333-0503DC96A9F7}" type="presParOf" srcId="{03FC2C46-6508-364B-84ED-1AA9BD252DA9}" destId="{57219A72-ED95-4846-925A-8F59974A7A3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2EC253-B204-EF4A-8108-F4668D5758A6}" type="doc">
      <dgm:prSet loTypeId="urn:microsoft.com/office/officeart/2005/8/layout/pyramid3" loCatId="" qsTypeId="urn:microsoft.com/office/officeart/2005/8/quickstyle/simple4" qsCatId="simple" csTypeId="urn:microsoft.com/office/officeart/2005/8/colors/accent1_2" csCatId="accent1" phldr="1"/>
      <dgm:spPr/>
    </dgm:pt>
    <dgm:pt modelId="{5099CD44-41FB-4842-BEBC-84B59FA9BEDE}">
      <dgm:prSet phldrT="[Text]"/>
      <dgm:spPr>
        <a:gradFill rotWithShape="0">
          <a:gsLst>
            <a:gs pos="6100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">
              <a:srgbClr val="007E00"/>
            </a:gs>
          </a:gsLst>
          <a:lin ang="5400000" scaled="0"/>
        </a:gradFill>
        <a:ln>
          <a:solidFill>
            <a:schemeClr val="accent1">
              <a:hueOff val="0"/>
              <a:satOff val="0"/>
              <a:lumOff val="0"/>
            </a:schemeClr>
          </a:solidFill>
        </a:ln>
        <a:effectLst/>
      </dgm:spPr>
      <dgm:t>
        <a:bodyPr/>
        <a:lstStyle/>
        <a:p>
          <a:r>
            <a:rPr lang="de-DE" dirty="0" smtClean="0">
              <a:solidFill>
                <a:schemeClr val="tx1"/>
              </a:solidFill>
            </a:rPr>
            <a:t>ERASMUS</a:t>
          </a:r>
          <a:endParaRPr lang="de-DE" dirty="0">
            <a:solidFill>
              <a:schemeClr val="tx1"/>
            </a:solidFill>
          </a:endParaRPr>
        </a:p>
      </dgm:t>
    </dgm:pt>
    <dgm:pt modelId="{726FA26B-73FA-A64A-8DE4-FA1441B9412B}" type="parTrans" cxnId="{179270DC-7678-8C41-B784-209931F8707E}">
      <dgm:prSet/>
      <dgm:spPr/>
      <dgm:t>
        <a:bodyPr/>
        <a:lstStyle/>
        <a:p>
          <a:endParaRPr lang="de-DE"/>
        </a:p>
      </dgm:t>
    </dgm:pt>
    <dgm:pt modelId="{46F6B01D-D2A9-5C4C-8A32-D54F9F295184}" type="sibTrans" cxnId="{179270DC-7678-8C41-B784-209931F8707E}">
      <dgm:prSet/>
      <dgm:spPr/>
      <dgm:t>
        <a:bodyPr/>
        <a:lstStyle/>
        <a:p>
          <a:endParaRPr lang="de-DE"/>
        </a:p>
      </dgm:t>
    </dgm:pt>
    <dgm:pt modelId="{81C9DCC4-E81E-1E42-90AD-0E29916C9E2D}">
      <dgm:prSet phldrT="[Text]"/>
      <dgm:spPr>
        <a:gradFill rotWithShape="0">
          <a:gsLst>
            <a:gs pos="6100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">
              <a:srgbClr val="007E00"/>
            </a:gs>
          </a:gsLst>
          <a:lin ang="5400000" scaled="0"/>
        </a:gradFill>
      </dgm:spPr>
      <dgm:t>
        <a:bodyPr/>
        <a:lstStyle/>
        <a:p>
          <a:r>
            <a:rPr lang="de-DE" dirty="0" smtClean="0"/>
            <a:t>CEEPUS</a:t>
          </a:r>
          <a:endParaRPr lang="de-DE" dirty="0"/>
        </a:p>
      </dgm:t>
    </dgm:pt>
    <dgm:pt modelId="{ABB49609-B1C6-EB47-8CDA-63839B307C6B}" type="parTrans" cxnId="{1325F638-A483-6446-89B0-09134AC62722}">
      <dgm:prSet/>
      <dgm:spPr/>
      <dgm:t>
        <a:bodyPr/>
        <a:lstStyle/>
        <a:p>
          <a:endParaRPr lang="de-DE"/>
        </a:p>
      </dgm:t>
    </dgm:pt>
    <dgm:pt modelId="{3B4B83D2-444C-FA48-AE8E-BDF27F931160}" type="sibTrans" cxnId="{1325F638-A483-6446-89B0-09134AC62722}">
      <dgm:prSet/>
      <dgm:spPr/>
      <dgm:t>
        <a:bodyPr/>
        <a:lstStyle/>
        <a:p>
          <a:endParaRPr lang="de-DE"/>
        </a:p>
      </dgm:t>
    </dgm:pt>
    <dgm:pt modelId="{8F6C3994-39CE-2248-8725-8F1DEBC780A6}">
      <dgm:prSet phldrT="[Text]"/>
      <dgm:spPr>
        <a:gradFill rotWithShape="0">
          <a:gsLst>
            <a:gs pos="6100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">
              <a:srgbClr val="007E00"/>
            </a:gs>
          </a:gsLst>
          <a:lin ang="5400000" scaled="0"/>
        </a:gradFill>
      </dgm:spPr>
      <dgm:t>
        <a:bodyPr/>
        <a:lstStyle/>
        <a:p>
          <a:r>
            <a:rPr lang="de-DE" dirty="0" smtClean="0"/>
            <a:t>Joint Study</a:t>
          </a:r>
          <a:endParaRPr lang="de-DE" dirty="0"/>
        </a:p>
      </dgm:t>
    </dgm:pt>
    <dgm:pt modelId="{DC700474-42BF-8449-A584-D18444CDD8A9}" type="parTrans" cxnId="{3D81BF05-B498-DC4A-ABD7-13EE4BB9566D}">
      <dgm:prSet/>
      <dgm:spPr/>
      <dgm:t>
        <a:bodyPr/>
        <a:lstStyle/>
        <a:p>
          <a:endParaRPr lang="de-DE"/>
        </a:p>
      </dgm:t>
    </dgm:pt>
    <dgm:pt modelId="{B68840F6-F270-8344-A308-406E16A42B37}" type="sibTrans" cxnId="{3D81BF05-B498-DC4A-ABD7-13EE4BB9566D}">
      <dgm:prSet/>
      <dgm:spPr/>
      <dgm:t>
        <a:bodyPr/>
        <a:lstStyle/>
        <a:p>
          <a:endParaRPr lang="de-DE"/>
        </a:p>
      </dgm:t>
    </dgm:pt>
    <dgm:pt modelId="{B2D7CB9B-49BD-DC48-B883-B934B4576701}">
      <dgm:prSet custT="1"/>
      <dgm:spPr>
        <a:gradFill rotWithShape="0">
          <a:gsLst>
            <a:gs pos="82000">
              <a:schemeClr val="bg1"/>
            </a:gs>
            <a:gs pos="0">
              <a:schemeClr val="bg1"/>
            </a:gs>
            <a:gs pos="21000">
              <a:srgbClr val="007E00"/>
            </a:gs>
          </a:gsLst>
          <a:lin ang="5400000" scaled="0"/>
        </a:gradFill>
      </dgm:spPr>
      <dgm:t>
        <a:bodyPr tIns="180000" anchor="t" anchorCtr="0"/>
        <a:lstStyle/>
        <a:p>
          <a:r>
            <a:rPr lang="de-DE" sz="2800" dirty="0" err="1" smtClean="0"/>
            <a:t>Others</a:t>
          </a:r>
          <a:endParaRPr lang="de-DE" sz="2800" dirty="0"/>
        </a:p>
      </dgm:t>
    </dgm:pt>
    <dgm:pt modelId="{DECE6DF4-0F86-EB46-B5B9-AD9D6FF6A1D8}" type="parTrans" cxnId="{8B5381C5-A766-7F4F-B8C6-A71E3F0F14E6}">
      <dgm:prSet/>
      <dgm:spPr/>
      <dgm:t>
        <a:bodyPr/>
        <a:lstStyle/>
        <a:p>
          <a:endParaRPr lang="de-DE"/>
        </a:p>
      </dgm:t>
    </dgm:pt>
    <dgm:pt modelId="{40E0E120-3F80-9A48-9151-BC7205CC58D9}" type="sibTrans" cxnId="{8B5381C5-A766-7F4F-B8C6-A71E3F0F14E6}">
      <dgm:prSet/>
      <dgm:spPr/>
      <dgm:t>
        <a:bodyPr/>
        <a:lstStyle/>
        <a:p>
          <a:endParaRPr lang="de-DE"/>
        </a:p>
      </dgm:t>
    </dgm:pt>
    <dgm:pt modelId="{15D66266-A299-634E-993B-2F09654D7BAF}" type="pres">
      <dgm:prSet presAssocID="{2A2EC253-B204-EF4A-8108-F4668D5758A6}" presName="Name0" presStyleCnt="0">
        <dgm:presLayoutVars>
          <dgm:dir/>
          <dgm:animLvl val="lvl"/>
          <dgm:resizeHandles val="exact"/>
        </dgm:presLayoutVars>
      </dgm:prSet>
      <dgm:spPr/>
    </dgm:pt>
    <dgm:pt modelId="{85EAB3FE-8543-CE4F-A90A-DCF6CC20F825}" type="pres">
      <dgm:prSet presAssocID="{5099CD44-41FB-4842-BEBC-84B59FA9BEDE}" presName="Name8" presStyleCnt="0"/>
      <dgm:spPr/>
    </dgm:pt>
    <dgm:pt modelId="{59648635-55E9-AE4E-8A34-F890FD1CB3A2}" type="pres">
      <dgm:prSet presAssocID="{5099CD44-41FB-4842-BEBC-84B59FA9BEDE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547A8B9-B97C-2B46-BA98-836E3671FC36}" type="pres">
      <dgm:prSet presAssocID="{5099CD44-41FB-4842-BEBC-84B59FA9BED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4C378F-A3ED-B147-A9A0-00BEC793796F}" type="pres">
      <dgm:prSet presAssocID="{81C9DCC4-E81E-1E42-90AD-0E29916C9E2D}" presName="Name8" presStyleCnt="0"/>
      <dgm:spPr/>
    </dgm:pt>
    <dgm:pt modelId="{6AC8035E-D86E-4E4F-B57E-BC5887BE7DD7}" type="pres">
      <dgm:prSet presAssocID="{81C9DCC4-E81E-1E42-90AD-0E29916C9E2D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14E2726-A866-514B-9D0B-297ACE5EF0FF}" type="pres">
      <dgm:prSet presAssocID="{81C9DCC4-E81E-1E42-90AD-0E29916C9E2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64AA57B-FA5F-3B46-AFA3-997669FEA9EC}" type="pres">
      <dgm:prSet presAssocID="{8F6C3994-39CE-2248-8725-8F1DEBC780A6}" presName="Name8" presStyleCnt="0"/>
      <dgm:spPr/>
    </dgm:pt>
    <dgm:pt modelId="{CC5807AE-9BCD-3D4E-88B8-79EEBBAD21A1}" type="pres">
      <dgm:prSet presAssocID="{8F6C3994-39CE-2248-8725-8F1DEBC780A6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44AFD80-926A-8748-B6F6-2FC448BA87D9}" type="pres">
      <dgm:prSet presAssocID="{8F6C3994-39CE-2248-8725-8F1DEBC780A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68F039F-AC29-CD41-84F3-99D5C7E00466}" type="pres">
      <dgm:prSet presAssocID="{B2D7CB9B-49BD-DC48-B883-B934B4576701}" presName="Name8" presStyleCnt="0"/>
      <dgm:spPr/>
    </dgm:pt>
    <dgm:pt modelId="{28D11E6B-69A1-254E-AFAD-42AEF245A206}" type="pres">
      <dgm:prSet presAssocID="{B2D7CB9B-49BD-DC48-B883-B934B457670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DAF9DBA-B35F-8B43-AC77-D6D72A975BF5}" type="pres">
      <dgm:prSet presAssocID="{B2D7CB9B-49BD-DC48-B883-B934B457670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B82B05C-A350-2B47-B472-2E09E432772A}" type="presOf" srcId="{8F6C3994-39CE-2248-8725-8F1DEBC780A6}" destId="{CC5807AE-9BCD-3D4E-88B8-79EEBBAD21A1}" srcOrd="0" destOrd="0" presId="urn:microsoft.com/office/officeart/2005/8/layout/pyramid3"/>
    <dgm:cxn modelId="{99BFC888-2E58-C44E-90E2-F1B2355F2781}" type="presOf" srcId="{8F6C3994-39CE-2248-8725-8F1DEBC780A6}" destId="{344AFD80-926A-8748-B6F6-2FC448BA87D9}" srcOrd="1" destOrd="0" presId="urn:microsoft.com/office/officeart/2005/8/layout/pyramid3"/>
    <dgm:cxn modelId="{68D178F3-184F-4E4D-AB30-35482C466DE6}" type="presOf" srcId="{5099CD44-41FB-4842-BEBC-84B59FA9BEDE}" destId="{59648635-55E9-AE4E-8A34-F890FD1CB3A2}" srcOrd="0" destOrd="0" presId="urn:microsoft.com/office/officeart/2005/8/layout/pyramid3"/>
    <dgm:cxn modelId="{179270DC-7678-8C41-B784-209931F8707E}" srcId="{2A2EC253-B204-EF4A-8108-F4668D5758A6}" destId="{5099CD44-41FB-4842-BEBC-84B59FA9BEDE}" srcOrd="0" destOrd="0" parTransId="{726FA26B-73FA-A64A-8DE4-FA1441B9412B}" sibTransId="{46F6B01D-D2A9-5C4C-8A32-D54F9F295184}"/>
    <dgm:cxn modelId="{55CF3F7B-C645-8E48-9E46-F39E99587223}" type="presOf" srcId="{B2D7CB9B-49BD-DC48-B883-B934B4576701}" destId="{DDAF9DBA-B35F-8B43-AC77-D6D72A975BF5}" srcOrd="1" destOrd="0" presId="urn:microsoft.com/office/officeart/2005/8/layout/pyramid3"/>
    <dgm:cxn modelId="{D468E8A9-2A6B-C549-9EBA-6DF8C9118B01}" type="presOf" srcId="{81C9DCC4-E81E-1E42-90AD-0E29916C9E2D}" destId="{B14E2726-A866-514B-9D0B-297ACE5EF0FF}" srcOrd="1" destOrd="0" presId="urn:microsoft.com/office/officeart/2005/8/layout/pyramid3"/>
    <dgm:cxn modelId="{8B5381C5-A766-7F4F-B8C6-A71E3F0F14E6}" srcId="{2A2EC253-B204-EF4A-8108-F4668D5758A6}" destId="{B2D7CB9B-49BD-DC48-B883-B934B4576701}" srcOrd="3" destOrd="0" parTransId="{DECE6DF4-0F86-EB46-B5B9-AD9D6FF6A1D8}" sibTransId="{40E0E120-3F80-9A48-9151-BC7205CC58D9}"/>
    <dgm:cxn modelId="{A57A192D-7188-DA4D-8A02-E31943A6BFF3}" type="presOf" srcId="{B2D7CB9B-49BD-DC48-B883-B934B4576701}" destId="{28D11E6B-69A1-254E-AFAD-42AEF245A206}" srcOrd="0" destOrd="0" presId="urn:microsoft.com/office/officeart/2005/8/layout/pyramid3"/>
    <dgm:cxn modelId="{CCD8625C-CC31-7146-940F-5B82F7960AF8}" type="presOf" srcId="{81C9DCC4-E81E-1E42-90AD-0E29916C9E2D}" destId="{6AC8035E-D86E-4E4F-B57E-BC5887BE7DD7}" srcOrd="0" destOrd="0" presId="urn:microsoft.com/office/officeart/2005/8/layout/pyramid3"/>
    <dgm:cxn modelId="{1325F638-A483-6446-89B0-09134AC62722}" srcId="{2A2EC253-B204-EF4A-8108-F4668D5758A6}" destId="{81C9DCC4-E81E-1E42-90AD-0E29916C9E2D}" srcOrd="1" destOrd="0" parTransId="{ABB49609-B1C6-EB47-8CDA-63839B307C6B}" sibTransId="{3B4B83D2-444C-FA48-AE8E-BDF27F931160}"/>
    <dgm:cxn modelId="{30708039-517F-DE4B-A95C-EEA768D2D608}" type="presOf" srcId="{2A2EC253-B204-EF4A-8108-F4668D5758A6}" destId="{15D66266-A299-634E-993B-2F09654D7BAF}" srcOrd="0" destOrd="0" presId="urn:microsoft.com/office/officeart/2005/8/layout/pyramid3"/>
    <dgm:cxn modelId="{3D81BF05-B498-DC4A-ABD7-13EE4BB9566D}" srcId="{2A2EC253-B204-EF4A-8108-F4668D5758A6}" destId="{8F6C3994-39CE-2248-8725-8F1DEBC780A6}" srcOrd="2" destOrd="0" parTransId="{DC700474-42BF-8449-A584-D18444CDD8A9}" sibTransId="{B68840F6-F270-8344-A308-406E16A42B37}"/>
    <dgm:cxn modelId="{2C1538A4-3892-8C46-AB16-B47866651CD7}" type="presOf" srcId="{5099CD44-41FB-4842-BEBC-84B59FA9BEDE}" destId="{F547A8B9-B97C-2B46-BA98-836E3671FC36}" srcOrd="1" destOrd="0" presId="urn:microsoft.com/office/officeart/2005/8/layout/pyramid3"/>
    <dgm:cxn modelId="{651BCF0B-6824-7745-B53B-799F50D3BEFD}" type="presParOf" srcId="{15D66266-A299-634E-993B-2F09654D7BAF}" destId="{85EAB3FE-8543-CE4F-A90A-DCF6CC20F825}" srcOrd="0" destOrd="0" presId="urn:microsoft.com/office/officeart/2005/8/layout/pyramid3"/>
    <dgm:cxn modelId="{0880DEEF-7C64-EF45-847B-CE12B02FAE97}" type="presParOf" srcId="{85EAB3FE-8543-CE4F-A90A-DCF6CC20F825}" destId="{59648635-55E9-AE4E-8A34-F890FD1CB3A2}" srcOrd="0" destOrd="0" presId="urn:microsoft.com/office/officeart/2005/8/layout/pyramid3"/>
    <dgm:cxn modelId="{AC75AE5D-9057-0F48-AA99-F1525C3C0295}" type="presParOf" srcId="{85EAB3FE-8543-CE4F-A90A-DCF6CC20F825}" destId="{F547A8B9-B97C-2B46-BA98-836E3671FC36}" srcOrd="1" destOrd="0" presId="urn:microsoft.com/office/officeart/2005/8/layout/pyramid3"/>
    <dgm:cxn modelId="{26956453-0EDC-9E4F-B17E-A99677D44D89}" type="presParOf" srcId="{15D66266-A299-634E-993B-2F09654D7BAF}" destId="{1B4C378F-A3ED-B147-A9A0-00BEC793796F}" srcOrd="1" destOrd="0" presId="urn:microsoft.com/office/officeart/2005/8/layout/pyramid3"/>
    <dgm:cxn modelId="{8A8E8966-89EB-F84A-B0BE-8E237DF87097}" type="presParOf" srcId="{1B4C378F-A3ED-B147-A9A0-00BEC793796F}" destId="{6AC8035E-D86E-4E4F-B57E-BC5887BE7DD7}" srcOrd="0" destOrd="0" presId="urn:microsoft.com/office/officeart/2005/8/layout/pyramid3"/>
    <dgm:cxn modelId="{263239E9-487A-034D-A071-83A4D8F7885E}" type="presParOf" srcId="{1B4C378F-A3ED-B147-A9A0-00BEC793796F}" destId="{B14E2726-A866-514B-9D0B-297ACE5EF0FF}" srcOrd="1" destOrd="0" presId="urn:microsoft.com/office/officeart/2005/8/layout/pyramid3"/>
    <dgm:cxn modelId="{91DDC441-376D-5442-A044-B3CBD7FC259B}" type="presParOf" srcId="{15D66266-A299-634E-993B-2F09654D7BAF}" destId="{564AA57B-FA5F-3B46-AFA3-997669FEA9EC}" srcOrd="2" destOrd="0" presId="urn:microsoft.com/office/officeart/2005/8/layout/pyramid3"/>
    <dgm:cxn modelId="{18A01BD7-7EB4-034F-92CA-EE2BB21BB62E}" type="presParOf" srcId="{564AA57B-FA5F-3B46-AFA3-997669FEA9EC}" destId="{CC5807AE-9BCD-3D4E-88B8-79EEBBAD21A1}" srcOrd="0" destOrd="0" presId="urn:microsoft.com/office/officeart/2005/8/layout/pyramid3"/>
    <dgm:cxn modelId="{865DD5A6-F433-BE44-8DF0-2DA652985475}" type="presParOf" srcId="{564AA57B-FA5F-3B46-AFA3-997669FEA9EC}" destId="{344AFD80-926A-8748-B6F6-2FC448BA87D9}" srcOrd="1" destOrd="0" presId="urn:microsoft.com/office/officeart/2005/8/layout/pyramid3"/>
    <dgm:cxn modelId="{CE8A617A-23B4-A448-8715-413B2B9E1B0E}" type="presParOf" srcId="{15D66266-A299-634E-993B-2F09654D7BAF}" destId="{268F039F-AC29-CD41-84F3-99D5C7E00466}" srcOrd="3" destOrd="0" presId="urn:microsoft.com/office/officeart/2005/8/layout/pyramid3"/>
    <dgm:cxn modelId="{F7E4CC6A-FBB0-CD4F-AC2D-A6633855EC29}" type="presParOf" srcId="{268F039F-AC29-CD41-84F3-99D5C7E00466}" destId="{28D11E6B-69A1-254E-AFAD-42AEF245A206}" srcOrd="0" destOrd="0" presId="urn:microsoft.com/office/officeart/2005/8/layout/pyramid3"/>
    <dgm:cxn modelId="{90191FAE-D216-AF4A-B38A-0AB02EE06197}" type="presParOf" srcId="{268F039F-AC29-CD41-84F3-99D5C7E00466}" destId="{DDAF9DBA-B35F-8B43-AC77-D6D72A975BF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5AF17-370C-1E44-A186-DC91F79B84E3}">
      <dsp:nvSpPr>
        <dsp:cNvPr id="0" name=""/>
        <dsp:cNvSpPr/>
      </dsp:nvSpPr>
      <dsp:spPr>
        <a:xfrm>
          <a:off x="3734640" y="1676496"/>
          <a:ext cx="1195169" cy="11951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>
              <a:solidFill>
                <a:schemeClr val="tx1"/>
              </a:solidFill>
            </a:rPr>
            <a:t>Best Support</a:t>
          </a:r>
          <a:endParaRPr lang="de-DE" sz="2100" kern="1200" dirty="0">
            <a:solidFill>
              <a:schemeClr val="tx1"/>
            </a:solidFill>
          </a:endParaRPr>
        </a:p>
      </dsp:txBody>
      <dsp:txXfrm>
        <a:off x="3909668" y="1851524"/>
        <a:ext cx="845113" cy="845113"/>
      </dsp:txXfrm>
    </dsp:sp>
    <dsp:sp modelId="{4FC3A7EF-CD16-B446-8A23-77E12F92E422}">
      <dsp:nvSpPr>
        <dsp:cNvPr id="0" name=""/>
        <dsp:cNvSpPr/>
      </dsp:nvSpPr>
      <dsp:spPr>
        <a:xfrm rot="5400000">
          <a:off x="4205447" y="1241289"/>
          <a:ext cx="253556" cy="4063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>
            <a:solidFill>
              <a:schemeClr val="tx1"/>
            </a:solidFill>
          </a:endParaRPr>
        </a:p>
      </dsp:txBody>
      <dsp:txXfrm>
        <a:off x="4243481" y="1284527"/>
        <a:ext cx="177489" cy="243815"/>
      </dsp:txXfrm>
    </dsp:sp>
    <dsp:sp modelId="{575C22CF-C877-1943-95EE-7F31A832445C}">
      <dsp:nvSpPr>
        <dsp:cNvPr id="0" name=""/>
        <dsp:cNvSpPr/>
      </dsp:nvSpPr>
      <dsp:spPr>
        <a:xfrm>
          <a:off x="3734640" y="2917"/>
          <a:ext cx="1195169" cy="1195169"/>
        </a:xfrm>
        <a:prstGeom prst="ellipse">
          <a:avLst/>
        </a:prstGeom>
        <a:gradFill rotWithShape="0">
          <a:gsLst>
            <a:gs pos="0">
              <a:srgbClr val="007E00"/>
            </a:gs>
            <a:gs pos="50000">
              <a:schemeClr val="bg1"/>
            </a:gs>
            <a:gs pos="100000">
              <a:srgbClr val="007E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600" kern="1200" dirty="0" smtClean="0">
              <a:solidFill>
                <a:schemeClr val="tx1"/>
              </a:solidFill>
            </a:rPr>
            <a:t>ZIB</a:t>
          </a:r>
          <a:endParaRPr lang="de-DE" sz="3600" kern="1200" dirty="0">
            <a:solidFill>
              <a:schemeClr val="tx1"/>
            </a:solidFill>
          </a:endParaRPr>
        </a:p>
      </dsp:txBody>
      <dsp:txXfrm>
        <a:off x="3909668" y="177945"/>
        <a:ext cx="845113" cy="845113"/>
      </dsp:txXfrm>
    </dsp:sp>
    <dsp:sp modelId="{BDF286DE-C221-E047-8389-850EB58858DD}">
      <dsp:nvSpPr>
        <dsp:cNvPr id="0" name=""/>
        <dsp:cNvSpPr/>
      </dsp:nvSpPr>
      <dsp:spPr>
        <a:xfrm rot="10800000">
          <a:off x="5035060" y="2070902"/>
          <a:ext cx="253556" cy="4063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>
            <a:solidFill>
              <a:schemeClr val="tx1"/>
            </a:solidFill>
          </a:endParaRPr>
        </a:p>
      </dsp:txBody>
      <dsp:txXfrm>
        <a:off x="5111127" y="2152173"/>
        <a:ext cx="177489" cy="243815"/>
      </dsp:txXfrm>
    </dsp:sp>
    <dsp:sp modelId="{33A38D35-5A14-C54E-A163-0C8B566E0C29}">
      <dsp:nvSpPr>
        <dsp:cNvPr id="0" name=""/>
        <dsp:cNvSpPr/>
      </dsp:nvSpPr>
      <dsp:spPr>
        <a:xfrm>
          <a:off x="5408219" y="1676496"/>
          <a:ext cx="1195169" cy="1195169"/>
        </a:xfrm>
        <a:prstGeom prst="ellipse">
          <a:avLst/>
        </a:prstGeom>
        <a:gradFill rotWithShape="0">
          <a:gsLst>
            <a:gs pos="0">
              <a:srgbClr val="007E00"/>
            </a:gs>
            <a:gs pos="50000">
              <a:schemeClr val="bg1"/>
            </a:gs>
            <a:gs pos="100000">
              <a:srgbClr val="007E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Erasmus Student Network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5583247" y="1851524"/>
        <a:ext cx="845113" cy="845113"/>
      </dsp:txXfrm>
    </dsp:sp>
    <dsp:sp modelId="{AC4F01C6-E05E-ED48-99CA-415026A08D58}">
      <dsp:nvSpPr>
        <dsp:cNvPr id="0" name=""/>
        <dsp:cNvSpPr/>
      </dsp:nvSpPr>
      <dsp:spPr>
        <a:xfrm rot="16200000">
          <a:off x="4205447" y="2900516"/>
          <a:ext cx="253556" cy="4063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>
            <a:solidFill>
              <a:schemeClr val="tx1"/>
            </a:solidFill>
          </a:endParaRPr>
        </a:p>
      </dsp:txBody>
      <dsp:txXfrm>
        <a:off x="4243481" y="3019821"/>
        <a:ext cx="177489" cy="243815"/>
      </dsp:txXfrm>
    </dsp:sp>
    <dsp:sp modelId="{60B77786-ECB2-A447-865A-B36B4CA71F8A}">
      <dsp:nvSpPr>
        <dsp:cNvPr id="0" name=""/>
        <dsp:cNvSpPr/>
      </dsp:nvSpPr>
      <dsp:spPr>
        <a:xfrm>
          <a:off x="3734640" y="3350075"/>
          <a:ext cx="1195169" cy="1195169"/>
        </a:xfrm>
        <a:prstGeom prst="ellipse">
          <a:avLst/>
        </a:prstGeom>
        <a:gradFill rotWithShape="0">
          <a:gsLst>
            <a:gs pos="0">
              <a:srgbClr val="007E00"/>
            </a:gs>
            <a:gs pos="50000">
              <a:schemeClr val="bg1"/>
            </a:gs>
            <a:gs pos="100000">
              <a:srgbClr val="007E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>
              <a:solidFill>
                <a:schemeClr val="tx1"/>
              </a:solidFill>
            </a:rPr>
            <a:t>Austrian Student Union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3909668" y="3525103"/>
        <a:ext cx="845113" cy="845113"/>
      </dsp:txXfrm>
    </dsp:sp>
    <dsp:sp modelId="{DD075C72-BC97-5541-AC11-266297B64230}">
      <dsp:nvSpPr>
        <dsp:cNvPr id="0" name=""/>
        <dsp:cNvSpPr/>
      </dsp:nvSpPr>
      <dsp:spPr>
        <a:xfrm>
          <a:off x="3375833" y="2070902"/>
          <a:ext cx="253556" cy="406357"/>
        </a:xfrm>
        <a:prstGeom prst="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>
            <a:solidFill>
              <a:schemeClr val="tx1"/>
            </a:solidFill>
          </a:endParaRPr>
        </a:p>
      </dsp:txBody>
      <dsp:txXfrm rot="10800000">
        <a:off x="3375833" y="2152173"/>
        <a:ext cx="177489" cy="243815"/>
      </dsp:txXfrm>
    </dsp:sp>
    <dsp:sp modelId="{9170D4BA-0F61-FF4E-86E6-1890BA22DE05}">
      <dsp:nvSpPr>
        <dsp:cNvPr id="0" name=""/>
        <dsp:cNvSpPr/>
      </dsp:nvSpPr>
      <dsp:spPr>
        <a:xfrm>
          <a:off x="2061061" y="1676496"/>
          <a:ext cx="1195169" cy="1195169"/>
        </a:xfrm>
        <a:prstGeom prst="ellipse">
          <a:avLst/>
        </a:prstGeom>
        <a:gradFill rotWithShape="0">
          <a:gsLst>
            <a:gs pos="0">
              <a:srgbClr val="007E00"/>
            </a:gs>
            <a:gs pos="50000">
              <a:schemeClr val="bg1"/>
            </a:gs>
            <a:gs pos="100000">
              <a:srgbClr val="007E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err="1" smtClean="0">
              <a:solidFill>
                <a:schemeClr val="tx1"/>
              </a:solidFill>
            </a:rPr>
            <a:t>Departmental</a:t>
          </a:r>
          <a:r>
            <a:rPr lang="de-DE" sz="1200" kern="1200" dirty="0" smtClean="0">
              <a:solidFill>
                <a:schemeClr val="tx1"/>
              </a:solidFill>
            </a:rPr>
            <a:t> </a:t>
          </a:r>
          <a:r>
            <a:rPr lang="de-DE" sz="1200" kern="1200" dirty="0" err="1" smtClean="0">
              <a:solidFill>
                <a:schemeClr val="tx1"/>
              </a:solidFill>
            </a:rPr>
            <a:t>Coordinators</a:t>
          </a:r>
          <a:r>
            <a:rPr lang="de-DE" sz="1200" kern="1200" dirty="0" smtClean="0">
              <a:solidFill>
                <a:schemeClr val="tx1"/>
              </a:solidFill>
            </a:rPr>
            <a:t>/Study Services</a:t>
          </a:r>
          <a:endParaRPr lang="de-DE" sz="1200" kern="1200" dirty="0">
            <a:solidFill>
              <a:schemeClr val="tx1"/>
            </a:solidFill>
          </a:endParaRPr>
        </a:p>
      </dsp:txBody>
      <dsp:txXfrm>
        <a:off x="2236089" y="1851524"/>
        <a:ext cx="845113" cy="845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98759-AAC8-0448-BA40-85ECCA392043}">
      <dsp:nvSpPr>
        <dsp:cNvPr id="0" name=""/>
        <dsp:cNvSpPr/>
      </dsp:nvSpPr>
      <dsp:spPr>
        <a:xfrm>
          <a:off x="3351133" y="2189709"/>
          <a:ext cx="2676312" cy="2676312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7E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>
              <a:solidFill>
                <a:schemeClr val="tx1"/>
              </a:solidFill>
            </a:rPr>
            <a:t>Administration</a:t>
          </a:r>
          <a:endParaRPr lang="de-DE" sz="2200" kern="1200" dirty="0">
            <a:solidFill>
              <a:schemeClr val="tx1"/>
            </a:solidFill>
          </a:endParaRPr>
        </a:p>
      </dsp:txBody>
      <dsp:txXfrm>
        <a:off x="3889191" y="2816622"/>
        <a:ext cx="1600196" cy="1375680"/>
      </dsp:txXfrm>
    </dsp:sp>
    <dsp:sp modelId="{9B584C0C-F171-5F42-8168-E30D9EB2C8D7}">
      <dsp:nvSpPr>
        <dsp:cNvPr id="0" name=""/>
        <dsp:cNvSpPr/>
      </dsp:nvSpPr>
      <dsp:spPr>
        <a:xfrm>
          <a:off x="1794006" y="1557127"/>
          <a:ext cx="1946408" cy="1946408"/>
        </a:xfrm>
        <a:prstGeom prst="gear6">
          <a:avLst/>
        </a:prstGeom>
        <a:gradFill rotWithShape="0">
          <a:gsLst>
            <a:gs pos="0">
              <a:srgbClr val="007E0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007E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err="1" smtClean="0">
              <a:solidFill>
                <a:schemeClr val="tx1"/>
              </a:solidFill>
            </a:rPr>
            <a:t>Students</a:t>
          </a:r>
          <a:endParaRPr lang="de-DE" sz="2200" kern="1200" dirty="0">
            <a:solidFill>
              <a:schemeClr val="tx1"/>
            </a:solidFill>
          </a:endParaRPr>
        </a:p>
      </dsp:txBody>
      <dsp:txXfrm>
        <a:off x="2284020" y="2050103"/>
        <a:ext cx="966380" cy="960456"/>
      </dsp:txXfrm>
    </dsp:sp>
    <dsp:sp modelId="{3432B91E-A825-8A41-8227-754CB50AFCEF}">
      <dsp:nvSpPr>
        <dsp:cNvPr id="0" name=""/>
        <dsp:cNvSpPr/>
      </dsp:nvSpPr>
      <dsp:spPr>
        <a:xfrm rot="20700000">
          <a:off x="2884193" y="214303"/>
          <a:ext cx="1907083" cy="1907083"/>
        </a:xfrm>
        <a:prstGeom prst="gear6">
          <a:avLst/>
        </a:prstGeom>
        <a:gradFill rotWithShape="0">
          <a:gsLst>
            <a:gs pos="0">
              <a:srgbClr val="007E0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>
              <a:solidFill>
                <a:schemeClr val="tx1"/>
              </a:solidFill>
            </a:rPr>
            <a:t>Science</a:t>
          </a:r>
          <a:endParaRPr lang="de-DE" sz="2200" kern="1200" dirty="0">
            <a:solidFill>
              <a:schemeClr val="tx1"/>
            </a:solidFill>
          </a:endParaRPr>
        </a:p>
      </dsp:txBody>
      <dsp:txXfrm rot="-20700000">
        <a:off x="3302473" y="632582"/>
        <a:ext cx="1070524" cy="1070524"/>
      </dsp:txXfrm>
    </dsp:sp>
    <dsp:sp modelId="{C7026EAB-6F6B-D94D-954E-F7F5F3E63E1F}">
      <dsp:nvSpPr>
        <dsp:cNvPr id="0" name=""/>
        <dsp:cNvSpPr/>
      </dsp:nvSpPr>
      <dsp:spPr>
        <a:xfrm>
          <a:off x="3152785" y="1781613"/>
          <a:ext cx="3425679" cy="3425679"/>
        </a:xfrm>
        <a:prstGeom prst="circularArrow">
          <a:avLst>
            <a:gd name="adj1" fmla="val 4688"/>
            <a:gd name="adj2" fmla="val 299029"/>
            <a:gd name="adj3" fmla="val 2530165"/>
            <a:gd name="adj4" fmla="val 15831442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B71B46-D8A8-DF4F-9FF6-BB66AA22889D}">
      <dsp:nvSpPr>
        <dsp:cNvPr id="0" name=""/>
        <dsp:cNvSpPr/>
      </dsp:nvSpPr>
      <dsp:spPr>
        <a:xfrm>
          <a:off x="1449301" y="1123577"/>
          <a:ext cx="2488970" cy="248897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219A72-ED95-4846-925A-8F59974A7A38}">
      <dsp:nvSpPr>
        <dsp:cNvPr id="0" name=""/>
        <dsp:cNvSpPr/>
      </dsp:nvSpPr>
      <dsp:spPr>
        <a:xfrm>
          <a:off x="2443065" y="-206302"/>
          <a:ext cx="2683611" cy="26836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48635-55E9-AE4E-8A34-F890FD1CB3A2}">
      <dsp:nvSpPr>
        <dsp:cNvPr id="0" name=""/>
        <dsp:cNvSpPr/>
      </dsp:nvSpPr>
      <dsp:spPr>
        <a:xfrm rot="10800000">
          <a:off x="0" y="0"/>
          <a:ext cx="6604000" cy="1100666"/>
        </a:xfrm>
        <a:prstGeom prst="trapezoid">
          <a:avLst>
            <a:gd name="adj" fmla="val 75000"/>
          </a:avLst>
        </a:prstGeom>
        <a:gradFill rotWithShape="0">
          <a:gsLst>
            <a:gs pos="6100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">
              <a:srgbClr val="007E00"/>
            </a:gs>
          </a:gsLst>
          <a:lin ang="5400000" scaled="0"/>
        </a:gradFill>
        <a:ln>
          <a:solidFill>
            <a:schemeClr val="accent1">
              <a:hueOff val="0"/>
              <a:satOff val="0"/>
              <a:lumOff val="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900" kern="1200" dirty="0" smtClean="0">
              <a:solidFill>
                <a:schemeClr val="tx1"/>
              </a:solidFill>
            </a:rPr>
            <a:t>ERASMUS</a:t>
          </a:r>
          <a:endParaRPr lang="de-DE" sz="3900" kern="1200" dirty="0">
            <a:solidFill>
              <a:schemeClr val="tx1"/>
            </a:solidFill>
          </a:endParaRPr>
        </a:p>
      </dsp:txBody>
      <dsp:txXfrm rot="-10800000">
        <a:off x="1155699" y="0"/>
        <a:ext cx="4292600" cy="1100666"/>
      </dsp:txXfrm>
    </dsp:sp>
    <dsp:sp modelId="{6AC8035E-D86E-4E4F-B57E-BC5887BE7DD7}">
      <dsp:nvSpPr>
        <dsp:cNvPr id="0" name=""/>
        <dsp:cNvSpPr/>
      </dsp:nvSpPr>
      <dsp:spPr>
        <a:xfrm rot="10800000">
          <a:off x="825500" y="1100666"/>
          <a:ext cx="4953000" cy="1100666"/>
        </a:xfrm>
        <a:prstGeom prst="trapezoid">
          <a:avLst>
            <a:gd name="adj" fmla="val 75000"/>
          </a:avLst>
        </a:prstGeom>
        <a:gradFill rotWithShape="0">
          <a:gsLst>
            <a:gs pos="6100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">
              <a:srgbClr val="007E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900" kern="1200" dirty="0" smtClean="0"/>
            <a:t>CEEPUS</a:t>
          </a:r>
          <a:endParaRPr lang="de-DE" sz="3900" kern="1200" dirty="0"/>
        </a:p>
      </dsp:txBody>
      <dsp:txXfrm rot="-10800000">
        <a:off x="1692275" y="1100666"/>
        <a:ext cx="3219450" cy="1100666"/>
      </dsp:txXfrm>
    </dsp:sp>
    <dsp:sp modelId="{CC5807AE-9BCD-3D4E-88B8-79EEBBAD21A1}">
      <dsp:nvSpPr>
        <dsp:cNvPr id="0" name=""/>
        <dsp:cNvSpPr/>
      </dsp:nvSpPr>
      <dsp:spPr>
        <a:xfrm rot="10800000">
          <a:off x="1651000" y="2201333"/>
          <a:ext cx="3302000" cy="1100666"/>
        </a:xfrm>
        <a:prstGeom prst="trapezoid">
          <a:avLst>
            <a:gd name="adj" fmla="val 75000"/>
          </a:avLst>
        </a:prstGeom>
        <a:gradFill rotWithShape="0">
          <a:gsLst>
            <a:gs pos="6100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000">
              <a:srgbClr val="007E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900" kern="1200" dirty="0" smtClean="0"/>
            <a:t>Joint Study</a:t>
          </a:r>
          <a:endParaRPr lang="de-DE" sz="3900" kern="1200" dirty="0"/>
        </a:p>
      </dsp:txBody>
      <dsp:txXfrm rot="-10800000">
        <a:off x="2228849" y="2201333"/>
        <a:ext cx="2146300" cy="1100666"/>
      </dsp:txXfrm>
    </dsp:sp>
    <dsp:sp modelId="{28D11E6B-69A1-254E-AFAD-42AEF245A206}">
      <dsp:nvSpPr>
        <dsp:cNvPr id="0" name=""/>
        <dsp:cNvSpPr/>
      </dsp:nvSpPr>
      <dsp:spPr>
        <a:xfrm rot="10800000">
          <a:off x="2476500" y="3302000"/>
          <a:ext cx="1651000" cy="1100666"/>
        </a:xfrm>
        <a:prstGeom prst="trapezoid">
          <a:avLst>
            <a:gd name="adj" fmla="val 75000"/>
          </a:avLst>
        </a:prstGeom>
        <a:gradFill rotWithShape="0">
          <a:gsLst>
            <a:gs pos="82000">
              <a:schemeClr val="bg1"/>
            </a:gs>
            <a:gs pos="0">
              <a:schemeClr val="bg1"/>
            </a:gs>
            <a:gs pos="21000">
              <a:srgbClr val="007E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80000" rIns="35560" bIns="3556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 err="1" smtClean="0"/>
            <a:t>Others</a:t>
          </a:r>
          <a:endParaRPr lang="de-DE" sz="2800" kern="1200" dirty="0"/>
        </a:p>
      </dsp:txBody>
      <dsp:txXfrm rot="-10800000">
        <a:off x="2476500" y="3302000"/>
        <a:ext cx="1651000" cy="1100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50" tIns="46525" rIns="93050" bIns="46525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/>
            </a:lvl1pPr>
          </a:lstStyle>
          <a:p>
            <a:endParaRPr lang="de-DE" altLang="x-non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50" tIns="46525" rIns="93050" bIns="46525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/>
            </a:lvl1pPr>
          </a:lstStyle>
          <a:p>
            <a:endParaRPr lang="de-DE" altLang="x-none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50" tIns="46525" rIns="93050" bIns="46525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/>
            </a:lvl1pPr>
          </a:lstStyle>
          <a:p>
            <a:endParaRPr lang="de-DE" altLang="x-none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50" tIns="46525" rIns="93050" bIns="46525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/>
            </a:lvl1pPr>
          </a:lstStyle>
          <a:p>
            <a:fld id="{3020D741-AC2A-AA40-97FE-EFCC365CB76D}" type="slidenum">
              <a:rPr lang="de-DE" altLang="x-none"/>
              <a:pPr/>
              <a:t>‹Nr.›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50" tIns="46525" rIns="93050" bIns="46525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/>
            </a:lvl1pPr>
          </a:lstStyle>
          <a:p>
            <a:endParaRPr lang="de-DE" altLang="x-non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50" tIns="46525" rIns="93050" bIns="46525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/>
            </a:lvl1pPr>
          </a:lstStyle>
          <a:p>
            <a:endParaRPr lang="de-DE" altLang="x-non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2950"/>
            <a:ext cx="538003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3288"/>
            <a:ext cx="4984750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50" tIns="46525" rIns="93050" bIns="46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Klicken Sie, um die Formate des Vorlagentextes zu bearbeiten</a:t>
            </a:r>
          </a:p>
          <a:p>
            <a:pPr lvl="1"/>
            <a:r>
              <a:rPr lang="de-DE" altLang="x-none"/>
              <a:t>Zweite Ebene</a:t>
            </a:r>
          </a:p>
          <a:p>
            <a:pPr lvl="2"/>
            <a:r>
              <a:rPr lang="de-DE" altLang="x-none"/>
              <a:t>Dritte Ebene</a:t>
            </a:r>
          </a:p>
          <a:p>
            <a:pPr lvl="3"/>
            <a:r>
              <a:rPr lang="de-DE" altLang="x-none"/>
              <a:t>Vierte Ebene</a:t>
            </a:r>
          </a:p>
          <a:p>
            <a:pPr lvl="4"/>
            <a:r>
              <a:rPr lang="de-DE" altLang="x-none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50" tIns="46525" rIns="93050" bIns="46525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/>
            </a:lvl1pPr>
          </a:lstStyle>
          <a:p>
            <a:endParaRPr lang="de-DE" altLang="x-non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50" tIns="46525" rIns="93050" bIns="46525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/>
            </a:lvl1pPr>
          </a:lstStyle>
          <a:p>
            <a:fld id="{A866BBDF-E28B-7C48-8F30-60F0BA58B909}" type="slidenum">
              <a:rPr lang="de-DE" altLang="x-none"/>
              <a:pPr/>
              <a:t>‹Nr.›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1" indent="0" algn="ctr">
              <a:buNone/>
              <a:defRPr sz="2000"/>
            </a:lvl2pPr>
            <a:lvl3pPr marL="914361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4" indent="0" algn="ctr">
              <a:buNone/>
              <a:defRPr sz="1600"/>
            </a:lvl5pPr>
            <a:lvl6pPr marL="2285904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7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571B87-86F0-ED4C-8CD1-C80B905C8AF4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2DA3ED-062B-7E45-BC46-F692D1405BB2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43417605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09347A-D792-9046-807C-17724E084F17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3A124A-2673-8349-AEA5-C86E64DAC887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840445531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89776" y="611189"/>
            <a:ext cx="2135188" cy="556577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81038" y="611189"/>
            <a:ext cx="6256337" cy="55657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23D9F1-A61D-0548-A891-38CE8B0D5784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664BFA-C7E2-DA43-9291-C5313F15C6B6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588129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5488" y="611189"/>
            <a:ext cx="6530975" cy="114617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1038" y="1825625"/>
            <a:ext cx="41957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9201" y="1825625"/>
            <a:ext cx="419576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1068388" cy="457200"/>
          </a:xfrm>
        </p:spPr>
        <p:txBody>
          <a:bodyPr/>
          <a:lstStyle>
            <a:lvl1pPr>
              <a:defRPr/>
            </a:lvl1pPr>
          </a:lstStyle>
          <a:p>
            <a:fld id="{F850B1D9-3570-BB47-870E-16001FC0D919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610601" y="6388100"/>
            <a:ext cx="958850" cy="361950"/>
          </a:xfrm>
        </p:spPr>
        <p:txBody>
          <a:bodyPr/>
          <a:lstStyle>
            <a:lvl1pPr>
              <a:defRPr/>
            </a:lvl1pPr>
          </a:lstStyle>
          <a:p>
            <a:fld id="{2922C1FA-44B1-3A47-A34A-DDA44C0123A6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742417521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5488" y="611189"/>
            <a:ext cx="6530975" cy="114617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1038" y="1825625"/>
            <a:ext cx="41957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029201" y="1825626"/>
            <a:ext cx="4195763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029201" y="4076701"/>
            <a:ext cx="4195763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1068388" cy="457200"/>
          </a:xfrm>
        </p:spPr>
        <p:txBody>
          <a:bodyPr/>
          <a:lstStyle>
            <a:lvl1pPr>
              <a:defRPr/>
            </a:lvl1pPr>
          </a:lstStyle>
          <a:p>
            <a:fld id="{01F93D28-06BE-904F-92A0-0F1653B68D17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8610601" y="6388100"/>
            <a:ext cx="958850" cy="361950"/>
          </a:xfrm>
        </p:spPr>
        <p:txBody>
          <a:bodyPr/>
          <a:lstStyle>
            <a:lvl1pPr>
              <a:defRPr/>
            </a:lvl1pPr>
          </a:lstStyle>
          <a:p>
            <a:fld id="{EE4CDC7B-FD02-F447-A880-772747987359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931286377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99F908-109C-014C-B96F-15DBA05C5BB7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A2F097-FF6B-E541-A69D-9B7A034D1B8E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840536071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6277" y="1709738"/>
            <a:ext cx="8543925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6277" y="4589464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181" indent="0">
              <a:buNone/>
              <a:defRPr sz="2000"/>
            </a:lvl2pPr>
            <a:lvl3pPr marL="914361" indent="0">
              <a:buNone/>
              <a:defRPr sz="1800"/>
            </a:lvl3pPr>
            <a:lvl4pPr marL="1371543" indent="0">
              <a:buNone/>
              <a:defRPr sz="1600"/>
            </a:lvl4pPr>
            <a:lvl5pPr marL="1828724" indent="0">
              <a:buNone/>
              <a:defRPr sz="1600"/>
            </a:lvl5pPr>
            <a:lvl6pPr marL="2285904" indent="0">
              <a:buNone/>
              <a:defRPr sz="1600"/>
            </a:lvl6pPr>
            <a:lvl7pPr marL="2743085" indent="0">
              <a:buNone/>
              <a:defRPr sz="1600"/>
            </a:lvl7pPr>
            <a:lvl8pPr marL="3200266" indent="0">
              <a:buNone/>
              <a:defRPr sz="1600"/>
            </a:lvl8pPr>
            <a:lvl9pPr marL="3657447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7DBD4B-259C-1D4B-B103-FF86D71D0ABB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A79682-C4F2-D649-A489-F895501E45E7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742315331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9201" y="1825625"/>
            <a:ext cx="419576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9DD947-72A5-C94D-9F63-3EC6F292D266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2F7ABB-2777-3E4D-A044-23693CC56355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61262694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6" y="365126"/>
            <a:ext cx="8543925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2624" y="1681164"/>
            <a:ext cx="41910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624" y="2505076"/>
            <a:ext cx="419100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14914" y="1681164"/>
            <a:ext cx="42116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14914" y="2505076"/>
            <a:ext cx="42116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CC75E3-6ECE-9547-A2E2-3C43316AB8A8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F54A0C-77C2-F742-93AC-9356EA06C4BB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59880656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40E8B1-9AB5-1049-9DD8-7CA24918481B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C22C95-7C1B-B341-B59B-EDB42C498AED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826580305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E61BAA-C917-BB4F-98AE-8F9628C1B1A2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5221CC-CC4F-2847-A8A8-B10455F0EB82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056452270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7" y="457200"/>
            <a:ext cx="31940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11637" y="987426"/>
            <a:ext cx="501491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7" y="2057400"/>
            <a:ext cx="31940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BA980E-F4F2-474C-8135-BBD47574A092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496710-041D-5E46-9263-95BFC190A591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98508494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7" y="457200"/>
            <a:ext cx="31940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11637" y="987426"/>
            <a:ext cx="5014912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4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7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7" y="2057400"/>
            <a:ext cx="31940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BC7264-17B3-404A-B5D7-3582D5953C3F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1E270D-48F3-E340-8AD9-BF16F44FC72F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87824731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1068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604" tIns="47302" rIns="94604" bIns="47302" numCol="1" anchor="t" anchorCtr="0" compatLnSpc="1">
            <a:prstTxWarp prst="textNoShape">
              <a:avLst/>
            </a:prstTxWarp>
          </a:bodyPr>
          <a:lstStyle>
            <a:lvl1pPr defTabSz="946110">
              <a:defRPr sz="900">
                <a:latin typeface="+mj-lt"/>
              </a:defRPr>
            </a:lvl1pPr>
          </a:lstStyle>
          <a:p>
            <a:fld id="{7F1CB337-78D4-F64D-BEA2-2CBB77A25A7E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388100"/>
            <a:ext cx="9588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604" tIns="47302" rIns="94604" bIns="47302" numCol="1" anchor="t" anchorCtr="0" compatLnSpc="1">
            <a:prstTxWarp prst="textNoShape">
              <a:avLst/>
            </a:prstTxWarp>
          </a:bodyPr>
          <a:lstStyle>
            <a:lvl1pPr algn="r" defTabSz="946110">
              <a:defRPr sz="900">
                <a:latin typeface="+mj-lt"/>
              </a:defRPr>
            </a:lvl1pPr>
          </a:lstStyle>
          <a:p>
            <a:fld id="{C19F8864-F761-FE49-8FC8-6E92A361D9C4}" type="slidenum">
              <a:rPr lang="de-DE" altLang="x-none"/>
              <a:pPr/>
              <a:t>‹Nr.›</a:t>
            </a:fld>
            <a:endParaRPr lang="de-DE" altLang="x-none"/>
          </a:p>
        </p:txBody>
      </p:sp>
      <p:sp>
        <p:nvSpPr>
          <p:cNvPr id="3104" name="Line 32"/>
          <p:cNvSpPr>
            <a:spLocks noChangeShapeType="1"/>
          </p:cNvSpPr>
          <p:nvPr userDrawn="1"/>
        </p:nvSpPr>
        <p:spPr bwMode="auto">
          <a:xfrm>
            <a:off x="1" y="5594350"/>
            <a:ext cx="7238999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sz="1400"/>
          </a:p>
        </p:txBody>
      </p:sp>
      <p:sp>
        <p:nvSpPr>
          <p:cNvPr id="3105" name="Line 33"/>
          <p:cNvSpPr>
            <a:spLocks noChangeShapeType="1"/>
          </p:cNvSpPr>
          <p:nvPr userDrawn="1"/>
        </p:nvSpPr>
        <p:spPr bwMode="auto">
          <a:xfrm>
            <a:off x="0" y="5594350"/>
            <a:ext cx="7162801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sz="1400"/>
          </a:p>
        </p:txBody>
      </p:sp>
      <p:sp>
        <p:nvSpPr>
          <p:cNvPr id="3107" name="Rectangle 35"/>
          <p:cNvSpPr>
            <a:spLocks noChangeArrowheads="1"/>
          </p:cNvSpPr>
          <p:nvPr userDrawn="1"/>
        </p:nvSpPr>
        <p:spPr bwMode="auto">
          <a:xfrm>
            <a:off x="1905000" y="6388100"/>
            <a:ext cx="6705599" cy="23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4604" tIns="47302" rIns="94604" bIns="47302">
            <a:spAutoFit/>
          </a:bodyPr>
          <a:lstStyle>
            <a:lvl1pPr defTabSz="946150">
              <a:tabLst>
                <a:tab pos="4646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73075" defTabSz="946150">
              <a:tabLst>
                <a:tab pos="4646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46150" defTabSz="946150">
              <a:tabLst>
                <a:tab pos="4646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419225" defTabSz="946150">
              <a:tabLst>
                <a:tab pos="4646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92300" defTabSz="946150">
              <a:tabLst>
                <a:tab pos="4646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49500" defTabSz="946150" fontAlgn="base">
              <a:spcBef>
                <a:spcPct val="0"/>
              </a:spcBef>
              <a:spcAft>
                <a:spcPct val="0"/>
              </a:spcAft>
              <a:tabLst>
                <a:tab pos="4646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806700" defTabSz="946150" fontAlgn="base">
              <a:spcBef>
                <a:spcPct val="0"/>
              </a:spcBef>
              <a:spcAft>
                <a:spcPct val="0"/>
              </a:spcAft>
              <a:tabLst>
                <a:tab pos="4646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63900" defTabSz="946150" fontAlgn="base">
              <a:spcBef>
                <a:spcPct val="0"/>
              </a:spcBef>
              <a:spcAft>
                <a:spcPct val="0"/>
              </a:spcAft>
              <a:tabLst>
                <a:tab pos="4646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721100" defTabSz="946150" fontAlgn="base">
              <a:spcBef>
                <a:spcPct val="0"/>
              </a:spcBef>
              <a:spcAft>
                <a:spcPct val="0"/>
              </a:spcAft>
              <a:tabLst>
                <a:tab pos="4646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endParaRPr lang="de-DE" altLang="x-none" sz="900" b="0">
              <a:latin typeface="Arial" charset="0"/>
            </a:endParaRPr>
          </a:p>
        </p:txBody>
      </p:sp>
      <p:sp>
        <p:nvSpPr>
          <p:cNvPr id="3108" name="Line 36"/>
          <p:cNvSpPr>
            <a:spLocks noChangeShapeType="1"/>
          </p:cNvSpPr>
          <p:nvPr userDrawn="1"/>
        </p:nvSpPr>
        <p:spPr bwMode="auto">
          <a:xfrm>
            <a:off x="457200" y="6316663"/>
            <a:ext cx="9067800" cy="0"/>
          </a:xfrm>
          <a:prstGeom prst="line">
            <a:avLst/>
          </a:prstGeom>
          <a:noFill/>
          <a:ln w="9525">
            <a:solidFill>
              <a:srgbClr val="4DAC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sz="1400"/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title"/>
          </p:nvPr>
        </p:nvSpPr>
        <p:spPr bwMode="auto">
          <a:xfrm>
            <a:off x="725488" y="611189"/>
            <a:ext cx="65309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604" tIns="47302" rIns="94604" bIns="473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/>
            </a:r>
            <a:br>
              <a:rPr lang="de-DE" altLang="x-none"/>
            </a:br>
            <a:r>
              <a:rPr lang="de-DE" altLang="x-none"/>
              <a:t>Klicken Sie, um das Titelformat zu bearbeiten</a:t>
            </a:r>
          </a:p>
        </p:txBody>
      </p:sp>
      <p:pic>
        <p:nvPicPr>
          <p:cNvPr id="3111" name="Picture 39" descr="BO_Logo_A5-A6_DE-ENG_RGB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404813"/>
            <a:ext cx="2087562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>
    <p:zoom/>
  </p:transition>
  <p:hf hdr="0" ftr="0"/>
  <p:txStyles>
    <p:titleStyle>
      <a:lvl1pPr algn="l" defTabSz="946110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007E00"/>
          </a:solidFill>
          <a:latin typeface="+mj-lt"/>
          <a:ea typeface="+mj-ea"/>
          <a:cs typeface="+mj-cs"/>
        </a:defRPr>
      </a:lvl1pPr>
      <a:lvl2pPr algn="l" defTabSz="94611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7E00"/>
          </a:solidFill>
          <a:latin typeface="Arial" charset="0"/>
        </a:defRPr>
      </a:lvl2pPr>
      <a:lvl3pPr algn="l" defTabSz="94611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7E00"/>
          </a:solidFill>
          <a:latin typeface="Arial" charset="0"/>
        </a:defRPr>
      </a:lvl3pPr>
      <a:lvl4pPr algn="l" defTabSz="94611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7E00"/>
          </a:solidFill>
          <a:latin typeface="Arial" charset="0"/>
        </a:defRPr>
      </a:lvl4pPr>
      <a:lvl5pPr algn="l" defTabSz="94611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7E00"/>
          </a:solidFill>
          <a:latin typeface="Arial" charset="0"/>
        </a:defRPr>
      </a:lvl5pPr>
      <a:lvl6pPr marL="457181" algn="l" defTabSz="94611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7E00"/>
          </a:solidFill>
          <a:latin typeface="Arial" charset="0"/>
        </a:defRPr>
      </a:lvl6pPr>
      <a:lvl7pPr marL="914361" algn="l" defTabSz="94611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7E00"/>
          </a:solidFill>
          <a:latin typeface="Arial" charset="0"/>
        </a:defRPr>
      </a:lvl7pPr>
      <a:lvl8pPr marL="1371543" algn="l" defTabSz="94611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7E00"/>
          </a:solidFill>
          <a:latin typeface="Arial" charset="0"/>
        </a:defRPr>
      </a:lvl8pPr>
      <a:lvl9pPr marL="1828724" algn="l" defTabSz="94611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7E00"/>
          </a:solidFill>
          <a:latin typeface="Arial" charset="0"/>
        </a:defRPr>
      </a:lvl9pPr>
    </p:titleStyle>
    <p:bodyStyle>
      <a:lvl1pPr marL="353998" indent="-353998" algn="l" defTabSz="946110" rtl="0" eaLnBrk="1" fontAlgn="base" hangingPunct="1">
        <a:spcBef>
          <a:spcPct val="20000"/>
        </a:spcBef>
        <a:spcAft>
          <a:spcPct val="0"/>
        </a:spcAft>
        <a:buClr>
          <a:srgbClr val="009900"/>
        </a:buClr>
        <a:buSzPct val="110000"/>
        <a:buFont typeface="Wingdings" charset="2"/>
        <a:buChar char="§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768318" indent="-295262" algn="l" defTabSz="946110" rtl="0" eaLnBrk="1" fontAlgn="base" hangingPunct="1">
        <a:spcBef>
          <a:spcPct val="20000"/>
        </a:spcBef>
        <a:spcAft>
          <a:spcPct val="0"/>
        </a:spcAft>
        <a:buClr>
          <a:srgbClr val="007E00"/>
        </a:buClr>
        <a:buSzPct val="110000"/>
        <a:buFont typeface="Wingdings" charset="2"/>
        <a:buChar char="§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39" indent="-236528" algn="l" defTabSz="946110" rtl="0" eaLnBrk="1" fontAlgn="base" hangingPunct="1">
        <a:spcBef>
          <a:spcPct val="20000"/>
        </a:spcBef>
        <a:spcAft>
          <a:spcPct val="0"/>
        </a:spcAft>
        <a:buClr>
          <a:srgbClr val="007E00"/>
        </a:buClr>
        <a:buSzPct val="110000"/>
        <a:buFont typeface="Wingdings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55694" indent="-236528" algn="l" defTabSz="946110" rtl="0" eaLnBrk="1" fontAlgn="base" hangingPunct="1">
        <a:spcBef>
          <a:spcPct val="20000"/>
        </a:spcBef>
        <a:spcAft>
          <a:spcPct val="0"/>
        </a:spcAft>
        <a:buClr>
          <a:srgbClr val="007E00"/>
        </a:buClr>
        <a:buSzPct val="110000"/>
        <a:buFont typeface="Wingdings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128749" indent="-236528" algn="l" defTabSz="946110" rtl="0" eaLnBrk="1" fontAlgn="base" hangingPunct="1">
        <a:spcBef>
          <a:spcPct val="20000"/>
        </a:spcBef>
        <a:spcAft>
          <a:spcPct val="0"/>
        </a:spcAft>
        <a:buClr>
          <a:srgbClr val="007E00"/>
        </a:buClr>
        <a:buSzPct val="110000"/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using.oead.at/" TargetMode="Externa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36B3-3705-0E46-B4BB-82510B44947E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362E00-1A78-5846-A3DF-37835F7C8CE4}" type="slidenum">
              <a:rPr lang="de-DE" altLang="x-none"/>
              <a:pPr/>
              <a:t>1</a:t>
            </a:fld>
            <a:endParaRPr lang="de-DE" altLang="x-none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5464"/>
            <a:ext cx="9906000" cy="37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0413" y="685800"/>
            <a:ext cx="7469187" cy="4259263"/>
          </a:xfrm>
          <a:noFill/>
          <a:ln/>
        </p:spPr>
        <p:txBody>
          <a:bodyPr anchor="ctr"/>
          <a:lstStyle/>
          <a:p>
            <a:pPr algn="l"/>
            <a:r>
              <a:rPr lang="de-DE" altLang="x-none" sz="2800" dirty="0">
                <a:solidFill>
                  <a:srgbClr val="009900"/>
                </a:solidFill>
              </a:rPr>
              <a:t/>
            </a:r>
            <a:br>
              <a:rPr lang="de-DE" altLang="x-none" sz="2800" dirty="0">
                <a:solidFill>
                  <a:srgbClr val="009900"/>
                </a:solidFill>
              </a:rPr>
            </a:br>
            <a:r>
              <a:rPr lang="de-DE" altLang="x-none" sz="2800" dirty="0">
                <a:solidFill>
                  <a:srgbClr val="009900"/>
                </a:solidFill>
              </a:rPr>
              <a:t/>
            </a:r>
            <a:br>
              <a:rPr lang="de-DE" altLang="x-none" sz="2800" dirty="0">
                <a:solidFill>
                  <a:srgbClr val="009900"/>
                </a:solidFill>
              </a:rPr>
            </a:br>
            <a:r>
              <a:rPr lang="de-DE" altLang="x-none" sz="2800" dirty="0">
                <a:solidFill>
                  <a:srgbClr val="009900"/>
                </a:solidFill>
              </a:rPr>
              <a:t/>
            </a:r>
            <a:br>
              <a:rPr lang="de-DE" altLang="x-none" sz="2800" dirty="0">
                <a:solidFill>
                  <a:srgbClr val="009900"/>
                </a:solidFill>
              </a:rPr>
            </a:br>
            <a:r>
              <a:rPr lang="de-DE" altLang="x-none" sz="2800" dirty="0">
                <a:solidFill>
                  <a:srgbClr val="009900"/>
                </a:solidFill>
              </a:rPr>
              <a:t>Universität für Bodenkultur Wien</a:t>
            </a:r>
            <a:r>
              <a:rPr lang="de-DE" altLang="x-none" sz="2400" dirty="0">
                <a:solidFill>
                  <a:schemeClr val="tx1"/>
                </a:solidFill>
              </a:rPr>
              <a:t> </a:t>
            </a:r>
            <a:br>
              <a:rPr lang="de-DE" altLang="x-none" sz="2400" dirty="0">
                <a:solidFill>
                  <a:schemeClr val="tx1"/>
                </a:solidFill>
              </a:rPr>
            </a:br>
            <a:r>
              <a:rPr lang="de-DE" altLang="x-none" sz="2400" dirty="0">
                <a:solidFill>
                  <a:srgbClr val="009900"/>
                </a:solidFill>
              </a:rPr>
              <a:t>University </a:t>
            </a:r>
            <a:r>
              <a:rPr lang="de-DE" altLang="x-none" sz="2400" dirty="0" err="1">
                <a:solidFill>
                  <a:srgbClr val="009900"/>
                </a:solidFill>
              </a:rPr>
              <a:t>of</a:t>
            </a:r>
            <a:r>
              <a:rPr lang="de-DE" altLang="x-none" sz="2400" dirty="0">
                <a:solidFill>
                  <a:srgbClr val="009900"/>
                </a:solidFill>
              </a:rPr>
              <a:t> Natural Resources </a:t>
            </a:r>
            <a:r>
              <a:rPr lang="de-DE" altLang="x-none" sz="2400" dirty="0" err="1">
                <a:solidFill>
                  <a:srgbClr val="009900"/>
                </a:solidFill>
              </a:rPr>
              <a:t>and</a:t>
            </a:r>
            <a:r>
              <a:rPr lang="de-DE" altLang="x-none" sz="2400" dirty="0">
                <a:solidFill>
                  <a:srgbClr val="009900"/>
                </a:solidFill>
              </a:rPr>
              <a:t> </a:t>
            </a:r>
            <a:br>
              <a:rPr lang="de-DE" altLang="x-none" sz="2400" dirty="0">
                <a:solidFill>
                  <a:srgbClr val="009900"/>
                </a:solidFill>
              </a:rPr>
            </a:br>
            <a:r>
              <a:rPr lang="de-DE" altLang="x-none" sz="2400" dirty="0">
                <a:solidFill>
                  <a:srgbClr val="009900"/>
                </a:solidFill>
              </a:rPr>
              <a:t>Life </a:t>
            </a:r>
            <a:r>
              <a:rPr lang="de-DE" altLang="x-none" sz="2400" dirty="0" err="1">
                <a:solidFill>
                  <a:srgbClr val="009900"/>
                </a:solidFill>
              </a:rPr>
              <a:t>Sciences</a:t>
            </a:r>
            <a:r>
              <a:rPr lang="de-DE" altLang="x-none" sz="2400" dirty="0">
                <a:solidFill>
                  <a:srgbClr val="009900"/>
                </a:solidFill>
              </a:rPr>
              <a:t>, </a:t>
            </a:r>
            <a:r>
              <a:rPr lang="de-DE" altLang="x-none" sz="2400" dirty="0" smtClean="0">
                <a:solidFill>
                  <a:srgbClr val="009900"/>
                </a:solidFill>
              </a:rPr>
              <a:t>Vienna</a:t>
            </a:r>
            <a:br>
              <a:rPr lang="de-DE" altLang="x-none" sz="2400" dirty="0" smtClean="0">
                <a:solidFill>
                  <a:srgbClr val="009900"/>
                </a:solidFill>
              </a:rPr>
            </a:br>
            <a:r>
              <a:rPr lang="de-DE" altLang="x-none" sz="2400" dirty="0">
                <a:solidFill>
                  <a:srgbClr val="009900"/>
                </a:solidFill>
              </a:rPr>
              <a:t/>
            </a:r>
            <a:br>
              <a:rPr lang="de-DE" altLang="x-none" sz="2400" dirty="0">
                <a:solidFill>
                  <a:srgbClr val="009900"/>
                </a:solidFill>
              </a:rPr>
            </a:br>
            <a:r>
              <a:rPr lang="de-DE" altLang="x-none" sz="2400" dirty="0" smtClean="0">
                <a:solidFill>
                  <a:srgbClr val="009900"/>
                </a:solidFill>
              </a:rPr>
              <a:t>Andre Hackelberg</a:t>
            </a:r>
            <a:br>
              <a:rPr lang="de-DE" altLang="x-none" sz="2400" dirty="0" smtClean="0">
                <a:solidFill>
                  <a:srgbClr val="009900"/>
                </a:solidFill>
              </a:rPr>
            </a:br>
            <a:r>
              <a:rPr lang="de-DE" altLang="x-none" sz="2400" dirty="0" smtClean="0">
                <a:solidFill>
                  <a:srgbClr val="009900"/>
                </a:solidFill>
              </a:rPr>
              <a:t>Exchange </a:t>
            </a:r>
            <a:r>
              <a:rPr lang="de-DE" altLang="x-none" sz="2400" dirty="0" err="1" smtClean="0">
                <a:solidFill>
                  <a:srgbClr val="009900"/>
                </a:solidFill>
              </a:rPr>
              <a:t>Coordinator</a:t>
            </a:r>
            <a:r>
              <a:rPr lang="de-DE" altLang="x-none" sz="2400" dirty="0">
                <a:solidFill>
                  <a:schemeClr val="tx1"/>
                </a:solidFill>
              </a:rPr>
              <a:t/>
            </a:r>
            <a:br>
              <a:rPr lang="de-DE" altLang="x-none" sz="2400" dirty="0">
                <a:solidFill>
                  <a:schemeClr val="tx1"/>
                </a:solidFill>
              </a:rPr>
            </a:br>
            <a:r>
              <a:rPr lang="de-DE" altLang="x-none" sz="2400" dirty="0">
                <a:solidFill>
                  <a:schemeClr val="tx1"/>
                </a:solidFill>
              </a:rPr>
              <a:t> </a:t>
            </a:r>
            <a:br>
              <a:rPr lang="de-DE" altLang="x-none" sz="2400" dirty="0">
                <a:solidFill>
                  <a:schemeClr val="tx1"/>
                </a:solidFill>
              </a:rPr>
            </a:br>
            <a:r>
              <a:rPr lang="de-DE" altLang="x-none" sz="3700" dirty="0" err="1">
                <a:solidFill>
                  <a:srgbClr val="008000"/>
                </a:solidFill>
              </a:rPr>
              <a:t>Incoming</a:t>
            </a:r>
            <a:r>
              <a:rPr lang="de-DE" altLang="x-none" sz="3700" dirty="0">
                <a:solidFill>
                  <a:srgbClr val="008000"/>
                </a:solidFill>
              </a:rPr>
              <a:t> Student Support</a:t>
            </a:r>
            <a:r>
              <a:rPr lang="de-DE" altLang="x-none" sz="3700" dirty="0">
                <a:solidFill>
                  <a:schemeClr val="tx1"/>
                </a:solidFill>
              </a:rPr>
              <a:t/>
            </a:r>
            <a:br>
              <a:rPr lang="de-DE" altLang="x-none" sz="3700" dirty="0">
                <a:solidFill>
                  <a:schemeClr val="tx1"/>
                </a:solidFill>
              </a:rPr>
            </a:br>
            <a:endParaRPr lang="de-DE" altLang="x-none" sz="3700" dirty="0">
              <a:solidFill>
                <a:schemeClr val="tx1"/>
              </a:solidFill>
            </a:endParaRP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1044575" y="4816475"/>
            <a:ext cx="191120" cy="4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4604" tIns="47302" rIns="94604" bIns="47302">
            <a:spAutoFit/>
          </a:bodyPr>
          <a:lstStyle>
            <a:lvl1pPr defTabSz="9461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73075" defTabSz="9461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46150" defTabSz="9461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419225" defTabSz="94615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92300" defTabSz="94615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495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8067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639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7211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de-DE" altLang="x-none" sz="2500" b="0">
              <a:latin typeface="Arial Narrow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2D45-2430-EA47-A8D5-327CC0F429C9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C95267-A6EA-3249-AF3A-7B0B82C24E5E}" type="slidenum">
              <a:rPr lang="de-DE" altLang="x-none"/>
              <a:pPr/>
              <a:t>10</a:t>
            </a:fld>
            <a:endParaRPr lang="de-DE" altLang="x-none"/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x-none" dirty="0" err="1"/>
              <a:t>Practical</a:t>
            </a:r>
            <a:r>
              <a:rPr lang="de-AT" altLang="x-none" dirty="0"/>
              <a:t> </a:t>
            </a:r>
            <a:r>
              <a:rPr lang="de-AT" altLang="x-none" dirty="0" err="1"/>
              <a:t>Issues</a:t>
            </a:r>
            <a:r>
              <a:rPr lang="de-AT" altLang="x-none" dirty="0"/>
              <a:t> </a:t>
            </a:r>
            <a:r>
              <a:rPr lang="mr-IN" altLang="x-none" dirty="0" smtClean="0"/>
              <a:t>–</a:t>
            </a:r>
            <a:r>
              <a:rPr lang="de-AT" altLang="x-none" dirty="0" smtClean="0"/>
              <a:t> </a:t>
            </a:r>
            <a:r>
              <a:rPr lang="de-AT" altLang="x-none" dirty="0" err="1" smtClean="0"/>
              <a:t>Housing</a:t>
            </a:r>
            <a:r>
              <a:rPr lang="de-AT" altLang="x-none" dirty="0" smtClean="0"/>
              <a:t>/Visa</a:t>
            </a:r>
            <a:endParaRPr lang="de-AT" altLang="x-none" dirty="0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0025" y="1557338"/>
            <a:ext cx="8915400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buFont typeface="Wingdings" charset="2"/>
              <a:buNone/>
            </a:pPr>
            <a:endParaRPr lang="de-AT" altLang="x-none" dirty="0">
              <a:latin typeface="Arial" charset="0"/>
            </a:endParaRPr>
          </a:p>
          <a:p>
            <a:pPr lvl="1"/>
            <a:r>
              <a:rPr lang="en-GB" altLang="x-none" dirty="0"/>
              <a:t>Organised by the housing office of the Austrian Exchange Service – </a:t>
            </a:r>
            <a:r>
              <a:rPr lang="en-GB" altLang="x-none" dirty="0" err="1"/>
              <a:t>OeAD</a:t>
            </a:r>
            <a:r>
              <a:rPr lang="en-GB" altLang="x-none" dirty="0"/>
              <a:t>: </a:t>
            </a:r>
            <a:r>
              <a:rPr lang="en-GB" altLang="x-none" dirty="0">
                <a:hlinkClick r:id="rId2"/>
              </a:rPr>
              <a:t>http://housing.oead.at/</a:t>
            </a:r>
            <a:r>
              <a:rPr lang="en-GB" altLang="x-none" dirty="0"/>
              <a:t> </a:t>
            </a:r>
          </a:p>
          <a:p>
            <a:pPr lvl="2"/>
            <a:r>
              <a:rPr lang="en-GB" altLang="x-none" dirty="0"/>
              <a:t>Student dormitories </a:t>
            </a:r>
            <a:br>
              <a:rPr lang="en-GB" altLang="x-none" dirty="0"/>
            </a:br>
            <a:r>
              <a:rPr lang="en-GB" altLang="x-none" dirty="0"/>
              <a:t>all over Vienna</a:t>
            </a:r>
          </a:p>
          <a:p>
            <a:pPr lvl="2"/>
            <a:r>
              <a:rPr lang="en-GB" altLang="x-none" dirty="0"/>
              <a:t>Different price categories</a:t>
            </a:r>
          </a:p>
          <a:p>
            <a:pPr lvl="2"/>
            <a:r>
              <a:rPr lang="en-GB" altLang="x-none" dirty="0"/>
              <a:t>Deposit needed</a:t>
            </a:r>
          </a:p>
          <a:p>
            <a:pPr lvl="2"/>
            <a:r>
              <a:rPr lang="en-GB" altLang="x-none" dirty="0"/>
              <a:t>Application on time</a:t>
            </a:r>
          </a:p>
          <a:p>
            <a:pPr lvl="2"/>
            <a:endParaRPr lang="en-GB" altLang="x-none" dirty="0"/>
          </a:p>
          <a:p>
            <a:pPr lvl="1">
              <a:buFont typeface="Wingdings" charset="2"/>
              <a:buNone/>
            </a:pPr>
            <a:r>
              <a:rPr lang="en-GB" altLang="x-none" dirty="0"/>
              <a:t>ZIB only helps to find student accommodation in case of emergency</a:t>
            </a:r>
          </a:p>
          <a:p>
            <a:pPr lvl="1">
              <a:buFont typeface="Wingdings" charset="2"/>
              <a:buNone/>
            </a:pPr>
            <a:r>
              <a:rPr lang="en-GB" altLang="x-none" dirty="0"/>
              <a:t> </a:t>
            </a:r>
            <a:r>
              <a:rPr lang="en-GB" altLang="x-none" dirty="0" smtClean="0"/>
              <a:t>gives advise in Visa applications</a:t>
            </a:r>
            <a:endParaRPr lang="de-AT" altLang="x-none" dirty="0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 dirty="0">
              <a:latin typeface="Arial" charset="0"/>
            </a:endParaRPr>
          </a:p>
          <a:p>
            <a:pPr lvl="2">
              <a:buFont typeface="Wingdings" charset="2"/>
              <a:buNone/>
            </a:pPr>
            <a:endParaRPr lang="de-AT" altLang="x-none" dirty="0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 dirty="0">
              <a:latin typeface="Arial" charset="0"/>
            </a:endParaRPr>
          </a:p>
          <a:p>
            <a:pPr lvl="1">
              <a:buFont typeface="Wingdings" charset="2"/>
              <a:buNone/>
            </a:pPr>
            <a:endParaRPr lang="de-AT" altLang="x-none" dirty="0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 dirty="0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 dirty="0">
              <a:latin typeface="Arial" charset="0"/>
            </a:endParaRPr>
          </a:p>
        </p:txBody>
      </p:sp>
      <p:pic>
        <p:nvPicPr>
          <p:cNvPr id="2549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9" y="2924175"/>
            <a:ext cx="489902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D921-93CA-384A-A27C-D0604ED1E166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182A49-1C92-134D-A450-E3196C508057}" type="slidenum">
              <a:rPr lang="de-DE" altLang="x-none"/>
              <a:pPr/>
              <a:t>11</a:t>
            </a:fld>
            <a:endParaRPr lang="de-DE" altLang="x-none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x-none"/>
              <a:t>Buddy Network at BOKU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buFont typeface="Wingdings" charset="2"/>
              <a:buNone/>
            </a:pPr>
            <a:endParaRPr lang="de-AT" altLang="x-none">
              <a:latin typeface="Arial" charset="0"/>
            </a:endParaRPr>
          </a:p>
          <a:p>
            <a:pPr lvl="1"/>
            <a:r>
              <a:rPr lang="de-DE" altLang="x-none" sz="2400"/>
              <a:t>Aim: Exchange of Austrian and international students</a:t>
            </a:r>
          </a:p>
          <a:p>
            <a:pPr lvl="1"/>
            <a:r>
              <a:rPr lang="de-DE" altLang="x-none" sz="2400"/>
              <a:t>International students are appointed an Austrian student as a tutor </a:t>
            </a:r>
          </a:p>
          <a:p>
            <a:pPr lvl="1">
              <a:buFont typeface="Wingdings" charset="2"/>
              <a:buNone/>
            </a:pPr>
            <a:endParaRPr lang="de-AT" altLang="x-none" sz="2400"/>
          </a:p>
          <a:p>
            <a:pPr lvl="1">
              <a:buFont typeface="Wingdings" charset="2"/>
              <a:buNone/>
            </a:pPr>
            <a:r>
              <a:rPr lang="de-AT" altLang="x-none" sz="2400" b="1"/>
              <a:t>How does it work?</a:t>
            </a:r>
            <a:endParaRPr lang="de-DE" altLang="x-none" sz="2400" b="1"/>
          </a:p>
          <a:p>
            <a:pPr lvl="1"/>
            <a:r>
              <a:rPr lang="de-DE" altLang="x-none" sz="2400"/>
              <a:t>E-Mail contact in advance</a:t>
            </a:r>
          </a:p>
          <a:p>
            <a:pPr lvl="1"/>
            <a:r>
              <a:rPr lang="de-DE" altLang="x-none" sz="2400"/>
              <a:t>Pick up from train station or airport (if possible)</a:t>
            </a:r>
          </a:p>
          <a:p>
            <a:pPr lvl="1"/>
            <a:r>
              <a:rPr lang="de-DE" altLang="x-none" sz="2400"/>
              <a:t>Support with the first steps at BOKU and in Vienna</a:t>
            </a:r>
          </a:p>
          <a:p>
            <a:pPr lvl="1"/>
            <a:r>
              <a:rPr lang="de-AT" altLang="x-none" sz="2400"/>
              <a:t>Introduction to Viennese university life</a:t>
            </a:r>
            <a:endParaRPr lang="de-DE" altLang="x-none" sz="2400"/>
          </a:p>
          <a:p>
            <a:pPr lvl="1">
              <a:buFont typeface="Wingdings" charset="2"/>
              <a:buNone/>
            </a:pPr>
            <a:endParaRPr lang="de-DE" altLang="x-none" sz="2400"/>
          </a:p>
          <a:p>
            <a:pPr>
              <a:buFont typeface="Wingdings" charset="2"/>
              <a:buNone/>
            </a:pPr>
            <a:endParaRPr lang="de-AT" altLang="x-none">
              <a:latin typeface="Arial" charset="0"/>
            </a:endParaRPr>
          </a:p>
          <a:p>
            <a:pPr lvl="2">
              <a:buFont typeface="Wingdings" charset="2"/>
              <a:buNone/>
            </a:pPr>
            <a:endParaRPr lang="de-AT" altLang="x-none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>
              <a:latin typeface="Arial" charset="0"/>
            </a:endParaRPr>
          </a:p>
          <a:p>
            <a:pPr lvl="1">
              <a:buFont typeface="Wingdings" charset="2"/>
              <a:buNone/>
            </a:pPr>
            <a:endParaRPr lang="de-AT" altLang="x-none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>
              <a:latin typeface="Arial" charset="0"/>
            </a:endParaRPr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284538"/>
            <a:ext cx="20383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7EF3-666A-5348-9506-AF376861808B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CC0FA-8BEB-5747-9D96-91D2F07B57D8}" type="slidenum">
              <a:rPr lang="de-DE" altLang="x-none"/>
              <a:pPr/>
              <a:t>12</a:t>
            </a:fld>
            <a:endParaRPr lang="de-DE" altLang="x-none"/>
          </a:p>
        </p:txBody>
      </p:sp>
      <p:pic>
        <p:nvPicPr>
          <p:cNvPr id="268292" name="Picture 4" descr="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88914"/>
            <a:ext cx="58166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476250"/>
            <a:ext cx="6530975" cy="1146175"/>
          </a:xfrm>
        </p:spPr>
        <p:txBody>
          <a:bodyPr/>
          <a:lstStyle/>
          <a:p>
            <a:r>
              <a:rPr lang="de-AT" altLang="x-none" dirty="0"/>
              <a:t>Student Exchange </a:t>
            </a:r>
            <a:br>
              <a:rPr lang="de-AT" altLang="x-none" dirty="0"/>
            </a:br>
            <a:r>
              <a:rPr lang="de-AT" altLang="x-none" dirty="0"/>
              <a:t>on Facebook</a:t>
            </a:r>
            <a:endParaRPr lang="de-DE" altLang="x-none" dirty="0"/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2332038"/>
            <a:ext cx="4752975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charset="2"/>
              <a:buNone/>
            </a:pPr>
            <a:r>
              <a:rPr lang="de-AT" altLang="x-none" dirty="0"/>
              <a:t>Different </a:t>
            </a:r>
            <a:r>
              <a:rPr lang="de-AT" altLang="x-none" dirty="0" err="1"/>
              <a:t>groups</a:t>
            </a:r>
            <a:r>
              <a:rPr lang="de-AT" altLang="x-none" dirty="0"/>
              <a:t>:</a:t>
            </a:r>
          </a:p>
          <a:p>
            <a:endParaRPr lang="de-AT" altLang="x-none" dirty="0"/>
          </a:p>
          <a:p>
            <a:r>
              <a:rPr lang="de-AT" altLang="x-none" dirty="0" err="1" smtClean="0"/>
              <a:t>Incoming</a:t>
            </a:r>
            <a:r>
              <a:rPr lang="de-AT" altLang="x-none" dirty="0" smtClean="0"/>
              <a:t> BOKU </a:t>
            </a:r>
            <a:br>
              <a:rPr lang="de-AT" altLang="x-none" dirty="0" smtClean="0"/>
            </a:br>
            <a:r>
              <a:rPr lang="de-AT" altLang="x-none" dirty="0" smtClean="0"/>
              <a:t>(also </a:t>
            </a:r>
            <a:r>
              <a:rPr lang="de-AT" altLang="x-none" dirty="0" err="1" smtClean="0"/>
              <a:t>for</a:t>
            </a:r>
            <a:r>
              <a:rPr lang="de-AT" altLang="x-none" dirty="0" smtClean="0"/>
              <a:t> </a:t>
            </a:r>
            <a:r>
              <a:rPr lang="de-AT" altLang="x-none" dirty="0" err="1" smtClean="0"/>
              <a:t>buddies</a:t>
            </a:r>
            <a:r>
              <a:rPr lang="de-AT" altLang="x-none" dirty="0" smtClean="0"/>
              <a:t>)</a:t>
            </a:r>
          </a:p>
          <a:p>
            <a:r>
              <a:rPr lang="de-AT" altLang="x-none" dirty="0" err="1" smtClean="0"/>
              <a:t>Outgoing</a:t>
            </a:r>
            <a:r>
              <a:rPr lang="de-AT" altLang="x-none" dirty="0" smtClean="0"/>
              <a:t> BOKU</a:t>
            </a:r>
            <a:endParaRPr lang="de-AT" altLang="x-none" dirty="0"/>
          </a:p>
          <a:p>
            <a:r>
              <a:rPr lang="de-AT" altLang="x-none" dirty="0" err="1"/>
              <a:t>Accommodation</a:t>
            </a:r>
            <a:r>
              <a:rPr lang="de-AT" altLang="x-none" dirty="0"/>
              <a:t> Exchange BOKU</a:t>
            </a:r>
          </a:p>
          <a:p>
            <a:r>
              <a:rPr lang="de-DE" altLang="x-none" dirty="0" smtClean="0"/>
              <a:t>Language Courses</a:t>
            </a:r>
            <a:endParaRPr lang="de-DE" altLang="x-none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1799-5889-A146-A0A3-E4EE9C9D73D3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8E3AFF-C4BE-DA44-97F8-90D663F27F47}" type="slidenum">
              <a:rPr lang="de-DE" altLang="x-none"/>
              <a:pPr/>
              <a:t>13</a:t>
            </a:fld>
            <a:endParaRPr lang="de-DE" altLang="x-none"/>
          </a:p>
        </p:txBody>
      </p:sp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631826" y="1628775"/>
            <a:ext cx="8869363" cy="47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4604" tIns="47302" rIns="94604" bIns="47302">
            <a:spAutoFit/>
          </a:bodyPr>
          <a:lstStyle>
            <a:lvl1pPr marL="280988" indent="-280988" defTabSz="9461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644525" defTabSz="9461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46150" defTabSz="9461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419225" defTabSz="94615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92300" defTabSz="94615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495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8067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639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7211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de-DE" altLang="x-none" sz="1700" dirty="0">
              <a:latin typeface="Arial" charset="0"/>
              <a:ea typeface="Times New Roman" charset="0"/>
              <a:cs typeface="Times New Roman" charset="0"/>
            </a:endParaRPr>
          </a:p>
          <a:p>
            <a:pPr>
              <a:buClr>
                <a:srgbClr val="4DAC26"/>
              </a:buClr>
              <a:buFont typeface="Wingdings" charset="2"/>
              <a:buChar char="§"/>
            </a:pP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Students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with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different native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language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teach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each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other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:</a:t>
            </a:r>
          </a:p>
          <a:p>
            <a:pPr>
              <a:buClr>
                <a:srgbClr val="4DAC26"/>
              </a:buClr>
              <a:buFont typeface="Wingdings" charset="2"/>
              <a:buNone/>
            </a:pP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	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You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want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to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improve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your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German –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You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offer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your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native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language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buClr>
                <a:srgbClr val="4DAC26"/>
              </a:buClr>
              <a:buFont typeface="Wingdings" charset="2"/>
              <a:buChar char="§"/>
            </a:pPr>
            <a:endParaRPr lang="de-DE" altLang="x-none" b="0" dirty="0">
              <a:latin typeface="Arial" charset="0"/>
              <a:ea typeface="Times New Roman" charset="0"/>
              <a:cs typeface="Times New Roman" charset="0"/>
            </a:endParaRPr>
          </a:p>
          <a:p>
            <a:pPr>
              <a:buClr>
                <a:srgbClr val="4DAC26"/>
              </a:buClr>
              <a:buFont typeface="Wingdings" charset="2"/>
              <a:buChar char="§"/>
            </a:pP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Students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decide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with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their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partner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,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when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,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where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and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how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they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would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like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to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learn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buClr>
                <a:srgbClr val="4DAC26"/>
              </a:buClr>
              <a:buFont typeface="Wingdings" charset="2"/>
              <a:buChar char="§"/>
            </a:pPr>
            <a:endParaRPr lang="de-DE" altLang="x-none" b="0" dirty="0">
              <a:latin typeface="Arial" charset="0"/>
              <a:ea typeface="Times New Roman" charset="0"/>
              <a:cs typeface="Times New Roman" charset="0"/>
            </a:endParaRPr>
          </a:p>
          <a:p>
            <a:pPr>
              <a:buClr>
                <a:srgbClr val="4DAC26"/>
              </a:buClr>
              <a:buFont typeface="Wingdings" charset="2"/>
              <a:buChar char="§"/>
            </a:pP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Free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of</a:t>
            </a:r>
            <a:r>
              <a:rPr lang="de-DE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b="0" dirty="0" err="1">
                <a:latin typeface="Arial" charset="0"/>
                <a:ea typeface="Times New Roman" charset="0"/>
                <a:cs typeface="Times New Roman" charset="0"/>
              </a:rPr>
              <a:t>charge</a:t>
            </a:r>
            <a:endParaRPr lang="de-DE" altLang="x-none" b="0" dirty="0">
              <a:latin typeface="Arial" charset="0"/>
              <a:ea typeface="Times New Roman" charset="0"/>
              <a:cs typeface="Times New Roman" charset="0"/>
            </a:endParaRPr>
          </a:p>
          <a:p>
            <a:pPr>
              <a:buClr>
                <a:srgbClr val="4DAC26"/>
              </a:buClr>
              <a:buFont typeface="Wingdings" charset="2"/>
              <a:buChar char="§"/>
            </a:pPr>
            <a:endParaRPr lang="de-DE" altLang="x-none" b="0" dirty="0">
              <a:latin typeface="Arial" charset="0"/>
              <a:ea typeface="Times New Roman" charset="0"/>
              <a:cs typeface="Times New Roman" charset="0"/>
            </a:endParaRPr>
          </a:p>
          <a:p>
            <a:pPr>
              <a:buClr>
                <a:srgbClr val="4DAC26"/>
              </a:buClr>
              <a:buFont typeface="Wingdings" charset="2"/>
              <a:buChar char="§"/>
            </a:pPr>
            <a:r>
              <a:rPr lang="de-AT" altLang="x-none" b="0" dirty="0" err="1">
                <a:latin typeface="Arial" charset="0"/>
                <a:ea typeface="Times New Roman" charset="0"/>
                <a:cs typeface="Times New Roman" charset="0"/>
              </a:rPr>
              <a:t>Introductory</a:t>
            </a:r>
            <a:r>
              <a:rPr lang="de-AT" altLang="x-none" b="0" dirty="0">
                <a:latin typeface="Arial" charset="0"/>
                <a:ea typeface="Times New Roman" charset="0"/>
                <a:cs typeface="Times New Roman" charset="0"/>
              </a:rPr>
              <a:t> Kickoff-Meeting</a:t>
            </a:r>
          </a:p>
          <a:p>
            <a:pPr>
              <a:buClr>
                <a:srgbClr val="4DAC26"/>
              </a:buClr>
              <a:buFont typeface="Wingdings" charset="2"/>
              <a:buNone/>
            </a:pPr>
            <a:endParaRPr lang="de-AT" altLang="x-none" b="0" dirty="0">
              <a:latin typeface="Arial" charset="0"/>
              <a:ea typeface="Times New Roman" charset="0"/>
              <a:cs typeface="Times New Roman" charset="0"/>
            </a:endParaRPr>
          </a:p>
          <a:p>
            <a:pPr>
              <a:buClr>
                <a:srgbClr val="4DAC26"/>
              </a:buClr>
              <a:buFont typeface="Wingdings" charset="2"/>
              <a:buChar char="§"/>
            </a:pPr>
            <a:r>
              <a:rPr lang="de-AT" altLang="x-none" b="0" dirty="0" err="1">
                <a:latin typeface="Arial" charset="0"/>
                <a:ea typeface="Times New Roman" charset="0"/>
                <a:cs typeface="Times New Roman" charset="0"/>
              </a:rPr>
              <a:t>Certificate</a:t>
            </a:r>
            <a:r>
              <a:rPr lang="de-AT" altLang="x-none" b="0" dirty="0">
                <a:latin typeface="Arial" charset="0"/>
                <a:ea typeface="Times New Roman" charset="0"/>
                <a:cs typeface="Times New Roman" charset="0"/>
              </a:rPr>
              <a:t> (</a:t>
            </a:r>
            <a:r>
              <a:rPr lang="de-AT" altLang="x-none" b="0" dirty="0" err="1">
                <a:latin typeface="Arial" charset="0"/>
                <a:ea typeface="Times New Roman" charset="0"/>
                <a:cs typeface="Times New Roman" charset="0"/>
              </a:rPr>
              <a:t>according</a:t>
            </a:r>
            <a:r>
              <a:rPr lang="de-AT" altLang="x-none" b="0" dirty="0"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AT" altLang="x-none" b="0" dirty="0" err="1">
                <a:latin typeface="Arial" charset="0"/>
                <a:ea typeface="Times New Roman" charset="0"/>
                <a:cs typeface="Times New Roman" charset="0"/>
              </a:rPr>
              <a:t>to</a:t>
            </a:r>
            <a:r>
              <a:rPr lang="de-AT" altLang="x-none" b="0" dirty="0">
                <a:latin typeface="Arial" charset="0"/>
                <a:ea typeface="Times New Roman" charset="0"/>
                <a:cs typeface="Times New Roman" charset="0"/>
              </a:rPr>
              <a:t> Tandem-</a:t>
            </a:r>
            <a:r>
              <a:rPr lang="de-AT" altLang="x-none" b="0" dirty="0" err="1">
                <a:latin typeface="Arial" charset="0"/>
                <a:ea typeface="Times New Roman" charset="0"/>
                <a:cs typeface="Times New Roman" charset="0"/>
              </a:rPr>
              <a:t>Diary</a:t>
            </a:r>
            <a:r>
              <a:rPr lang="de-AT" altLang="x-none" b="0" dirty="0">
                <a:latin typeface="Arial" charset="0"/>
                <a:ea typeface="Times New Roman" charset="0"/>
                <a:cs typeface="Times New Roman" charset="0"/>
              </a:rPr>
              <a:t>)</a:t>
            </a:r>
            <a:endParaRPr lang="de-DE" altLang="x-none" sz="1900" b="0" dirty="0">
              <a:latin typeface="Arial" charset="0"/>
              <a:ea typeface="Times New Roman" charset="0"/>
              <a:cs typeface="Times New Roman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AT" altLang="x-none" dirty="0"/>
              <a:t>Tandem-Learning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Youtube</a:t>
            </a:r>
            <a:r>
              <a:rPr lang="de-DE" dirty="0" smtClean="0"/>
              <a:t> Channel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72" y="1439148"/>
            <a:ext cx="5615720" cy="4587364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F908-109C-014C-B96F-15DBA05C5BB7}" type="datetime1">
              <a:rPr lang="de-DE" altLang="x-none" smtClean="0"/>
              <a:pPr/>
              <a:t>07.02.18</a:t>
            </a:fld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2F097-FF6B-E541-A69D-9B7A034D1B8E}" type="slidenum">
              <a:rPr lang="de-DE" altLang="x-none" smtClean="0"/>
              <a:pPr/>
              <a:t>14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51502087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3621C-626A-294A-BDE1-BA8386E307FB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651DA3-BCD2-7B49-AB5A-354139799F10}" type="slidenum">
              <a:rPr lang="de-DE" altLang="x-none"/>
              <a:pPr/>
              <a:t>15</a:t>
            </a:fld>
            <a:endParaRPr lang="de-DE" altLang="x-none"/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872" y="173543"/>
            <a:ext cx="6530975" cy="1146175"/>
          </a:xfrm>
        </p:spPr>
        <p:txBody>
          <a:bodyPr/>
          <a:lstStyle/>
          <a:p>
            <a:r>
              <a:rPr lang="de-DE" altLang="x-none" dirty="0" err="1" smtClean="0"/>
              <a:t>Thank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you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for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your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attention</a:t>
            </a:r>
            <a:r>
              <a:rPr lang="de-DE" altLang="x-none" dirty="0" smtClean="0"/>
              <a:t> </a:t>
            </a:r>
            <a:endParaRPr lang="de-DE" altLang="x-none" dirty="0"/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760413" y="1989138"/>
            <a:ext cx="8513762" cy="77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4604" tIns="47302" rIns="94604" bIns="47302">
            <a:spAutoFit/>
          </a:bodyPr>
          <a:lstStyle>
            <a:lvl1pPr defTabSz="9461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73075" defTabSz="9461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46150" defTabSz="9461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419225" defTabSz="94615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92300" defTabSz="94615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495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8067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639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721100" defTabSz="946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hangingPunct="0"/>
            <a:endParaRPr lang="de-DE" altLang="x-none" sz="2500" dirty="0">
              <a:latin typeface="Arial" charset="0"/>
            </a:endParaRPr>
          </a:p>
          <a:p>
            <a:pPr eaLnBrk="0" hangingPunct="0"/>
            <a:endParaRPr lang="de-DE" altLang="x-none" sz="1900" b="0" dirty="0">
              <a:latin typeface="Arial" charset="0"/>
            </a:endParaRPr>
          </a:p>
        </p:txBody>
      </p:sp>
      <p:graphicFrame>
        <p:nvGraphicFramePr>
          <p:cNvPr id="23859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631825" y="5805488"/>
          <a:ext cx="711835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8" name="Photo Editor-Foto" r:id="rId3" imgW="16361905" imgH="952633" progId="MSPhotoEd.3">
                  <p:embed/>
                </p:oleObj>
              </mc:Choice>
              <mc:Fallback>
                <p:oleObj name="Photo Editor-Foto" r:id="rId3" imgW="16361905" imgH="952633" progId="MSPhotoEd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5805488"/>
                        <a:ext cx="711835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ild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40" y="1052736"/>
            <a:ext cx="5532276" cy="414920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657156" y="5349827"/>
            <a:ext cx="2805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E00"/>
                </a:solidFill>
              </a:rPr>
              <a:t>E-Mail: </a:t>
            </a:r>
            <a:r>
              <a:rPr lang="de-DE" dirty="0" err="1" smtClean="0">
                <a:solidFill>
                  <a:srgbClr val="007E00"/>
                </a:solidFill>
              </a:rPr>
              <a:t>andre.hackelberg@boku.ac.at</a:t>
            </a:r>
            <a:endParaRPr lang="de-DE" dirty="0">
              <a:solidFill>
                <a:srgbClr val="007E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A064-E7BD-734F-96BF-C8BB15E4B58E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481D82-26CD-3340-BF1E-78FE04F22234}" type="slidenum">
              <a:rPr lang="de-DE" altLang="x-none"/>
              <a:pPr/>
              <a:t>2</a:t>
            </a:fld>
            <a:endParaRPr lang="de-DE" altLang="x-none"/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x-none" dirty="0"/>
              <a:t>International </a:t>
            </a:r>
            <a:r>
              <a:rPr lang="de-AT" altLang="x-none" dirty="0" err="1"/>
              <a:t>Students</a:t>
            </a:r>
            <a:r>
              <a:rPr lang="de-AT" altLang="x-none" dirty="0"/>
              <a:t> at BOKU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95300" y="1600200"/>
            <a:ext cx="524986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de-AT" altLang="x-none" sz="1900" dirty="0">
              <a:latin typeface="Arial" charset="0"/>
            </a:endParaRPr>
          </a:p>
          <a:p>
            <a:pPr lvl="1"/>
            <a:r>
              <a:rPr lang="de-AT" altLang="x-none" sz="2000" dirty="0">
                <a:latin typeface="Arial" charset="0"/>
              </a:rPr>
              <a:t>International </a:t>
            </a:r>
            <a:r>
              <a:rPr lang="de-AT" altLang="x-none" sz="2000" dirty="0" err="1">
                <a:latin typeface="Arial" charset="0"/>
              </a:rPr>
              <a:t>students</a:t>
            </a:r>
            <a:r>
              <a:rPr lang="de-AT" altLang="x-none" sz="2000" dirty="0">
                <a:latin typeface="Arial" charset="0"/>
              </a:rPr>
              <a:t> at BOKU 2017: 22</a:t>
            </a:r>
            <a:r>
              <a:rPr lang="de-AT" altLang="x-none" sz="2000" dirty="0" smtClean="0">
                <a:latin typeface="Arial" charset="0"/>
              </a:rPr>
              <a:t>% (13.000 </a:t>
            </a:r>
            <a:r>
              <a:rPr lang="de-AT" altLang="x-none" sz="2000" dirty="0" err="1" smtClean="0">
                <a:latin typeface="Arial" charset="0"/>
              </a:rPr>
              <a:t>Students</a:t>
            </a:r>
            <a:r>
              <a:rPr lang="de-AT" altLang="x-none" sz="2000" dirty="0" smtClean="0">
                <a:latin typeface="Arial" charset="0"/>
              </a:rPr>
              <a:t> total)</a:t>
            </a:r>
            <a:endParaRPr lang="de-AT" altLang="x-none" sz="2000" dirty="0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 sz="2000" dirty="0">
              <a:latin typeface="Arial" charset="0"/>
            </a:endParaRPr>
          </a:p>
          <a:p>
            <a:pPr lvl="1"/>
            <a:r>
              <a:rPr lang="de-AT" altLang="x-none" sz="2000" dirty="0">
                <a:latin typeface="Arial" charset="0"/>
              </a:rPr>
              <a:t>ZIB </a:t>
            </a:r>
            <a:r>
              <a:rPr lang="de-AT" altLang="x-none" sz="2000" dirty="0" err="1">
                <a:latin typeface="Arial" charset="0"/>
              </a:rPr>
              <a:t>is</a:t>
            </a:r>
            <a:r>
              <a:rPr lang="de-AT" altLang="x-none" sz="2000" dirty="0">
                <a:latin typeface="Arial" charset="0"/>
              </a:rPr>
              <a:t> -</a:t>
            </a:r>
            <a:r>
              <a:rPr lang="de-AT" altLang="x-none" sz="2000" dirty="0" err="1">
                <a:latin typeface="Arial" charset="0"/>
              </a:rPr>
              <a:t>among</a:t>
            </a:r>
            <a:r>
              <a:rPr lang="de-AT" altLang="x-none" sz="2000" dirty="0">
                <a:latin typeface="Arial" charset="0"/>
              </a:rPr>
              <a:t> </a:t>
            </a:r>
            <a:r>
              <a:rPr lang="de-AT" altLang="x-none" sz="2000" dirty="0" err="1">
                <a:latin typeface="Arial" charset="0"/>
              </a:rPr>
              <a:t>others</a:t>
            </a:r>
            <a:r>
              <a:rPr lang="de-AT" altLang="x-none" sz="2000" dirty="0">
                <a:latin typeface="Arial" charset="0"/>
              </a:rPr>
              <a:t>- in </a:t>
            </a:r>
            <a:r>
              <a:rPr lang="de-AT" altLang="x-none" sz="2000" dirty="0" err="1">
                <a:latin typeface="Arial" charset="0"/>
              </a:rPr>
              <a:t>charge</a:t>
            </a:r>
            <a:r>
              <a:rPr lang="de-AT" altLang="x-none" sz="2000" dirty="0">
                <a:latin typeface="Arial" charset="0"/>
              </a:rPr>
              <a:t> </a:t>
            </a:r>
            <a:r>
              <a:rPr lang="de-AT" altLang="x-none" sz="2000" dirty="0" err="1">
                <a:latin typeface="Arial" charset="0"/>
              </a:rPr>
              <a:t>of</a:t>
            </a:r>
            <a:r>
              <a:rPr lang="de-AT" altLang="x-none" sz="2000" dirty="0">
                <a:latin typeface="Arial" charset="0"/>
              </a:rPr>
              <a:t> </a:t>
            </a:r>
            <a:r>
              <a:rPr lang="de-AT" altLang="x-none" sz="2000" dirty="0" err="1">
                <a:latin typeface="Arial" charset="0"/>
              </a:rPr>
              <a:t>exchange</a:t>
            </a:r>
            <a:r>
              <a:rPr lang="de-AT" altLang="x-none" sz="2000" dirty="0">
                <a:latin typeface="Arial" charset="0"/>
              </a:rPr>
              <a:t> </a:t>
            </a:r>
            <a:r>
              <a:rPr lang="de-AT" altLang="x-none" sz="2000" dirty="0" err="1">
                <a:latin typeface="Arial" charset="0"/>
              </a:rPr>
              <a:t>students</a:t>
            </a:r>
            <a:r>
              <a:rPr lang="de-AT" altLang="x-none" sz="2000" dirty="0">
                <a:latin typeface="Arial" charset="0"/>
              </a:rPr>
              <a:t> </a:t>
            </a:r>
            <a:r>
              <a:rPr lang="de-AT" altLang="x-none" sz="2000" dirty="0" err="1">
                <a:latin typeface="Arial" charset="0"/>
              </a:rPr>
              <a:t>and</a:t>
            </a:r>
            <a:r>
              <a:rPr lang="de-AT" altLang="x-none" sz="2000" dirty="0">
                <a:latin typeface="Arial" charset="0"/>
              </a:rPr>
              <a:t> </a:t>
            </a:r>
            <a:r>
              <a:rPr lang="de-AT" altLang="x-none" sz="2000" dirty="0" err="1">
                <a:latin typeface="Arial" charset="0"/>
              </a:rPr>
              <a:t>students</a:t>
            </a:r>
            <a:r>
              <a:rPr lang="de-AT" altLang="x-none" sz="2000" dirty="0">
                <a:latin typeface="Arial" charset="0"/>
              </a:rPr>
              <a:t> </a:t>
            </a:r>
            <a:r>
              <a:rPr lang="de-AT" altLang="x-none" sz="2000" dirty="0" err="1">
                <a:latin typeface="Arial" charset="0"/>
              </a:rPr>
              <a:t>of</a:t>
            </a:r>
            <a:r>
              <a:rPr lang="de-AT" altLang="x-none" sz="2000" dirty="0">
                <a:latin typeface="Arial" charset="0"/>
              </a:rPr>
              <a:t> international </a:t>
            </a:r>
            <a:r>
              <a:rPr lang="de-AT" altLang="x-none" sz="2000" dirty="0" err="1">
                <a:latin typeface="Arial" charset="0"/>
              </a:rPr>
              <a:t>master</a:t>
            </a:r>
            <a:r>
              <a:rPr lang="de-AT" altLang="x-none" sz="2000" dirty="0">
                <a:latin typeface="Arial" charset="0"/>
              </a:rPr>
              <a:t> </a:t>
            </a:r>
            <a:r>
              <a:rPr lang="de-AT" altLang="x-none" sz="2000" dirty="0" err="1">
                <a:latin typeface="Arial" charset="0"/>
              </a:rPr>
              <a:t>programmes</a:t>
            </a:r>
            <a:endParaRPr lang="de-AT" altLang="x-none" sz="2000" dirty="0">
              <a:latin typeface="Arial" charset="0"/>
            </a:endParaRPr>
          </a:p>
          <a:p>
            <a:pPr lvl="1"/>
            <a:endParaRPr lang="de-AT" altLang="x-none" sz="2000" dirty="0">
              <a:latin typeface="Arial" charset="0"/>
            </a:endParaRPr>
          </a:p>
          <a:p>
            <a:pPr lvl="2"/>
            <a:r>
              <a:rPr lang="de-AT" altLang="x-none" sz="2000" dirty="0" err="1">
                <a:latin typeface="Arial" charset="0"/>
              </a:rPr>
              <a:t>About</a:t>
            </a:r>
            <a:r>
              <a:rPr lang="de-AT" altLang="x-none" sz="2000" dirty="0">
                <a:latin typeface="Arial" charset="0"/>
              </a:rPr>
              <a:t> 400 </a:t>
            </a:r>
            <a:r>
              <a:rPr lang="de-AT" altLang="x-none" sz="2000" dirty="0" err="1">
                <a:latin typeface="Arial" charset="0"/>
              </a:rPr>
              <a:t>exchange</a:t>
            </a:r>
            <a:r>
              <a:rPr lang="de-AT" altLang="x-none" sz="2000" dirty="0">
                <a:latin typeface="Arial" charset="0"/>
              </a:rPr>
              <a:t> </a:t>
            </a:r>
            <a:r>
              <a:rPr lang="de-AT" altLang="x-none" sz="2000" dirty="0" err="1">
                <a:latin typeface="Arial" charset="0"/>
              </a:rPr>
              <a:t>students</a:t>
            </a:r>
            <a:r>
              <a:rPr lang="de-AT" altLang="x-none" sz="2000" dirty="0">
                <a:latin typeface="Arial" charset="0"/>
              </a:rPr>
              <a:t> per </a:t>
            </a:r>
            <a:r>
              <a:rPr lang="de-AT" altLang="x-none" sz="2000" dirty="0" err="1">
                <a:latin typeface="Arial" charset="0"/>
              </a:rPr>
              <a:t>year</a:t>
            </a:r>
            <a:endParaRPr lang="de-AT" altLang="x-none" sz="2000" dirty="0">
              <a:latin typeface="Arial" charset="0"/>
            </a:endParaRPr>
          </a:p>
          <a:p>
            <a:pPr lvl="2"/>
            <a:r>
              <a:rPr lang="de-AT" altLang="x-none" sz="2000" dirty="0">
                <a:latin typeface="Arial" charset="0"/>
              </a:rPr>
              <a:t>500 </a:t>
            </a:r>
            <a:r>
              <a:rPr lang="de-AT" altLang="x-none" sz="2000" dirty="0" err="1">
                <a:latin typeface="Arial" charset="0"/>
              </a:rPr>
              <a:t>students</a:t>
            </a:r>
            <a:r>
              <a:rPr lang="de-AT" altLang="x-none" sz="2000" dirty="0">
                <a:latin typeface="Arial" charset="0"/>
              </a:rPr>
              <a:t> in international Master </a:t>
            </a:r>
            <a:r>
              <a:rPr lang="de-AT" altLang="x-none" sz="2000" dirty="0" err="1">
                <a:latin typeface="Arial" charset="0"/>
              </a:rPr>
              <a:t>programmes</a:t>
            </a:r>
            <a:endParaRPr lang="de-AT" altLang="x-none" sz="2000" dirty="0">
              <a:latin typeface="Arial" charset="0"/>
            </a:endParaRPr>
          </a:p>
          <a:p>
            <a:pPr lvl="2"/>
            <a:endParaRPr lang="de-AT" altLang="x-none" sz="1700" dirty="0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 sz="1900" dirty="0">
              <a:latin typeface="Arial" charset="0"/>
            </a:endParaRPr>
          </a:p>
          <a:p>
            <a:pPr lvl="1">
              <a:buFont typeface="Wingdings" charset="2"/>
              <a:buNone/>
            </a:pPr>
            <a:endParaRPr lang="de-AT" altLang="x-none" sz="1900" dirty="0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 sz="1900" dirty="0">
              <a:latin typeface="Arial" charset="0"/>
            </a:endParaRPr>
          </a:p>
          <a:p>
            <a:pPr>
              <a:buFont typeface="Wingdings" charset="2"/>
              <a:buNone/>
            </a:pPr>
            <a:endParaRPr lang="de-AT" altLang="x-none" sz="1900" dirty="0">
              <a:latin typeface="Arial" charset="0"/>
            </a:endParaRPr>
          </a:p>
        </p:txBody>
      </p:sp>
      <p:graphicFrame>
        <p:nvGraphicFramePr>
          <p:cNvPr id="223237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6465889" y="1773239"/>
          <a:ext cx="28225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9" name="CorelDRAW" r:id="rId3" imgW="3037637" imgH="4869647" progId="CorelDRAW.Graphic.10">
                  <p:embed/>
                </p:oleObj>
              </mc:Choice>
              <mc:Fallback>
                <p:oleObj name="CorelDRAW" r:id="rId3" imgW="3037637" imgH="4869647" progId="CorelDRAW.Graphic.10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9" y="1773239"/>
                        <a:ext cx="282257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E117-2E70-AA4B-8153-608F233208EB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62CA11-45F6-6643-A60A-C51219FF2814}" type="slidenum">
              <a:rPr lang="de-DE" altLang="x-none"/>
              <a:pPr/>
              <a:t>3</a:t>
            </a:fld>
            <a:endParaRPr lang="de-DE" altLang="x-none"/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x-none" dirty="0" err="1" smtClean="0"/>
              <a:t>Actors</a:t>
            </a:r>
            <a:endParaRPr lang="de-AT" altLang="x-none" dirty="0"/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704012"/>
              </p:ext>
            </p:extLst>
          </p:nvPr>
        </p:nvGraphicFramePr>
        <p:xfrm>
          <a:off x="560512" y="1628800"/>
          <a:ext cx="8664451" cy="454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B1D9-3570-BB47-870E-16001FC0D919}" type="datetime1">
              <a:rPr lang="de-DE" altLang="x-none" smtClean="0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2C1FA-44B1-3A47-A34A-DDA44C0123A6}" type="slidenum">
              <a:rPr lang="de-DE" altLang="x-none" smtClean="0"/>
              <a:pPr/>
              <a:t>4</a:t>
            </a:fld>
            <a:endParaRPr lang="de-DE" altLang="x-none"/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2138146217"/>
              </p:ext>
            </p:extLst>
          </p:nvPr>
        </p:nvGraphicFramePr>
        <p:xfrm>
          <a:off x="344488" y="764704"/>
          <a:ext cx="7188869" cy="4866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11098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C1C7-6AF0-224B-9355-220132E46D1A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FCF0B4-198E-3D4B-A35A-62F34CFD8013}" type="slidenum">
              <a:rPr lang="de-DE" altLang="x-none"/>
              <a:pPr/>
              <a:t>5</a:t>
            </a:fld>
            <a:endParaRPr lang="de-DE" altLang="x-none"/>
          </a:p>
        </p:txBody>
      </p:sp>
      <p:sp>
        <p:nvSpPr>
          <p:cNvPr id="4" name="Oval 3"/>
          <p:cNvSpPr/>
          <p:nvPr/>
        </p:nvSpPr>
        <p:spPr bwMode="auto">
          <a:xfrm>
            <a:off x="920552" y="1757363"/>
            <a:ext cx="259766" cy="43279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46110"/>
            <a:endParaRPr lang="de-DE"/>
          </a:p>
        </p:txBody>
      </p:sp>
      <p:sp>
        <p:nvSpPr>
          <p:cNvPr id="9" name="Oval 8"/>
          <p:cNvSpPr/>
          <p:nvPr/>
        </p:nvSpPr>
        <p:spPr bwMode="auto">
          <a:xfrm>
            <a:off x="560512" y="1757363"/>
            <a:ext cx="259766" cy="43279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46110"/>
            <a:endParaRPr lang="de-DE"/>
          </a:p>
        </p:txBody>
      </p:sp>
      <p:sp>
        <p:nvSpPr>
          <p:cNvPr id="3" name="Smiley 2"/>
          <p:cNvSpPr/>
          <p:nvPr/>
        </p:nvSpPr>
        <p:spPr bwMode="auto">
          <a:xfrm>
            <a:off x="1784648" y="1268760"/>
            <a:ext cx="1872208" cy="432792"/>
          </a:xfrm>
          <a:prstGeom prst="smileyFac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46110"/>
            <a:endParaRPr lang="de-DE"/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66417245"/>
              </p:ext>
            </p:extLst>
          </p:nvPr>
        </p:nvGraphicFramePr>
        <p:xfrm>
          <a:off x="618066" y="1413932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18066" y="383541"/>
            <a:ext cx="6530975" cy="814368"/>
          </a:xfrm>
          <a:prstGeom prst="rect">
            <a:avLst/>
          </a:prstGeom>
        </p:spPr>
        <p:txBody>
          <a:bodyPr/>
          <a:lstStyle>
            <a:lvl1pPr algn="l" defTabSz="946150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7E00"/>
                </a:solidFill>
                <a:latin typeface="+mj-lt"/>
                <a:ea typeface="+mj-ea"/>
                <a:cs typeface="+mj-cs"/>
              </a:defRPr>
            </a:lvl1pPr>
            <a:lvl2pPr algn="l" defTabSz="94615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7E00"/>
                </a:solidFill>
                <a:latin typeface="Arial" charset="0"/>
              </a:defRPr>
            </a:lvl2pPr>
            <a:lvl3pPr algn="l" defTabSz="94615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7E00"/>
                </a:solidFill>
                <a:latin typeface="Arial" charset="0"/>
              </a:defRPr>
            </a:lvl3pPr>
            <a:lvl4pPr algn="l" defTabSz="94615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7E00"/>
                </a:solidFill>
                <a:latin typeface="Arial" charset="0"/>
              </a:defRPr>
            </a:lvl4pPr>
            <a:lvl5pPr algn="l" defTabSz="94615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7E00"/>
                </a:solidFill>
                <a:latin typeface="Arial" charset="0"/>
              </a:defRPr>
            </a:lvl5pPr>
            <a:lvl6pPr marL="457200" algn="l" defTabSz="94615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7E00"/>
                </a:solidFill>
                <a:latin typeface="Arial" charset="0"/>
              </a:defRPr>
            </a:lvl6pPr>
            <a:lvl7pPr marL="914400" algn="l" defTabSz="94615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7E00"/>
                </a:solidFill>
                <a:latin typeface="Arial" charset="0"/>
              </a:defRPr>
            </a:lvl7pPr>
            <a:lvl8pPr marL="1371600" algn="l" defTabSz="94615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7E00"/>
                </a:solidFill>
                <a:latin typeface="Arial" charset="0"/>
              </a:defRPr>
            </a:lvl8pPr>
            <a:lvl9pPr marL="1828800" algn="l" defTabSz="94615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7E00"/>
                </a:solidFill>
                <a:latin typeface="Arial" charset="0"/>
              </a:defRPr>
            </a:lvl9pPr>
          </a:lstStyle>
          <a:p>
            <a:r>
              <a:rPr lang="de-AT" altLang="x-none" dirty="0"/>
              <a:t>Exchange </a:t>
            </a:r>
            <a:r>
              <a:rPr lang="de-AT" altLang="x-none" dirty="0" err="1"/>
              <a:t>Programs</a:t>
            </a:r>
            <a:endParaRPr lang="de-AT" altLang="x-none" dirty="0"/>
          </a:p>
        </p:txBody>
      </p:sp>
    </p:spTree>
    <p:extLst>
      <p:ext uri="{BB962C8B-B14F-4D97-AF65-F5344CB8AC3E}">
        <p14:creationId xmlns:p14="http://schemas.microsoft.com/office/powerpoint/2010/main" val="12421797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6C11B-BD82-1840-A8D1-F5C89FDCAC38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B7F83-35D0-0244-B1A0-D7DC1153D5EE}" type="slidenum">
              <a:rPr lang="de-DE" altLang="x-none"/>
              <a:pPr/>
              <a:t>6</a:t>
            </a:fld>
            <a:endParaRPr lang="de-DE" altLang="x-none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x-none" dirty="0" smtClean="0"/>
              <a:t>Homepage</a:t>
            </a:r>
            <a:endParaRPr lang="de-AT" altLang="x-non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1994742"/>
            <a:ext cx="7092218" cy="1270248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1593">
            <a:off x="1090123" y="3004016"/>
            <a:ext cx="7114335" cy="1330946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880">
            <a:off x="2823514" y="2871003"/>
            <a:ext cx="7062895" cy="129454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E117-2E70-AA4B-8153-608F233208EB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62CA11-45F6-6643-A60A-C51219FF2814}" type="slidenum">
              <a:rPr lang="de-DE" altLang="x-none"/>
              <a:pPr/>
              <a:t>7</a:t>
            </a:fld>
            <a:endParaRPr lang="de-DE" altLang="x-none"/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2480" y="332656"/>
            <a:ext cx="6530975" cy="1146175"/>
          </a:xfrm>
        </p:spPr>
        <p:txBody>
          <a:bodyPr/>
          <a:lstStyle/>
          <a:p>
            <a:r>
              <a:rPr lang="de-AT" altLang="x-none" dirty="0" smtClean="0"/>
              <a:t>Welcome Days</a:t>
            </a:r>
            <a:endParaRPr lang="de-AT" altLang="x-non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373" r="50947" b="373"/>
          <a:stretch/>
        </p:blipFill>
        <p:spPr>
          <a:xfrm>
            <a:off x="2936776" y="332656"/>
            <a:ext cx="4082703" cy="5838704"/>
          </a:xfrm>
        </p:spPr>
      </p:pic>
    </p:spTree>
    <p:extLst>
      <p:ext uri="{BB962C8B-B14F-4D97-AF65-F5344CB8AC3E}">
        <p14:creationId xmlns:p14="http://schemas.microsoft.com/office/powerpoint/2010/main" val="177502101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F908-109C-014C-B96F-15DBA05C5BB7}" type="datetime1">
              <a:rPr lang="de-DE" altLang="x-none" smtClean="0"/>
              <a:pPr/>
              <a:t>07.02.18</a:t>
            </a:fld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2F097-FF6B-E541-A69D-9B7A034D1B8E}" type="slidenum">
              <a:rPr lang="de-DE" altLang="x-none" smtClean="0"/>
              <a:pPr/>
              <a:t>8</a:t>
            </a:fld>
            <a:endParaRPr lang="de-DE" altLang="x-none"/>
          </a:p>
        </p:txBody>
      </p:sp>
      <p:pic>
        <p:nvPicPr>
          <p:cNvPr id="6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2" r="-1042"/>
          <a:stretch/>
        </p:blipFill>
        <p:spPr>
          <a:xfrm>
            <a:off x="2216696" y="188640"/>
            <a:ext cx="4464496" cy="59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150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01D7-1850-BD4C-8C21-ED4D883B17EB}" type="datetime1">
              <a:rPr lang="de-DE" altLang="x-none"/>
              <a:pPr/>
              <a:t>07.02.18</a:t>
            </a:fld>
            <a:endParaRPr lang="de-DE" altLang="x-none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D3EAD-0B8F-1E44-9DA1-B2F965244A9A}" type="slidenum">
              <a:rPr lang="de-DE" altLang="x-none"/>
              <a:pPr/>
              <a:t>9</a:t>
            </a:fld>
            <a:endParaRPr lang="de-DE" altLang="x-none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404813"/>
            <a:ext cx="6964363" cy="1146175"/>
          </a:xfrm>
        </p:spPr>
        <p:txBody>
          <a:bodyPr/>
          <a:lstStyle/>
          <a:p>
            <a:r>
              <a:rPr lang="de-AT" altLang="x-none" sz="2200" dirty="0" err="1" smtClean="0"/>
              <a:t>Impressions</a:t>
            </a:r>
            <a:r>
              <a:rPr lang="de-AT" altLang="x-none" sz="2200" dirty="0" smtClean="0"/>
              <a:t> </a:t>
            </a:r>
            <a:r>
              <a:rPr lang="de-AT" altLang="x-none" sz="2200" dirty="0" err="1" smtClean="0"/>
              <a:t>of</a:t>
            </a:r>
            <a:r>
              <a:rPr lang="de-AT" altLang="x-none" sz="2200" dirty="0" smtClean="0"/>
              <a:t> </a:t>
            </a:r>
            <a:r>
              <a:rPr lang="de-AT" altLang="x-none" sz="2200" dirty="0" err="1" smtClean="0"/>
              <a:t>our</a:t>
            </a:r>
            <a:r>
              <a:rPr lang="de-AT" altLang="x-none" sz="2200" dirty="0" smtClean="0"/>
              <a:t> Welcome Days</a:t>
            </a:r>
            <a:endParaRPr lang="de-DE" altLang="x-none" sz="22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576">
            <a:off x="591209" y="1296817"/>
            <a:ext cx="5364088" cy="4023066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865">
            <a:off x="6584948" y="1728169"/>
            <a:ext cx="2984934" cy="397991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564">
            <a:off x="4439395" y="1108469"/>
            <a:ext cx="3299820" cy="439976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28" y="1714505"/>
            <a:ext cx="7545288" cy="347819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KU-Marketing">
  <a:themeElements>
    <a:clrScheme name="">
      <a:dk1>
        <a:srgbClr val="000000"/>
      </a:dk1>
      <a:lt1>
        <a:srgbClr val="FFFFFF"/>
      </a:lt1>
      <a:dk2>
        <a:srgbClr val="279B4B"/>
      </a:dk2>
      <a:lt2>
        <a:srgbClr val="666369"/>
      </a:lt2>
      <a:accent1>
        <a:srgbClr val="DBDADC"/>
      </a:accent1>
      <a:accent2>
        <a:srgbClr val="D49486"/>
      </a:accent2>
      <a:accent3>
        <a:srgbClr val="FFFFFF"/>
      </a:accent3>
      <a:accent4>
        <a:srgbClr val="000000"/>
      </a:accent4>
      <a:accent5>
        <a:srgbClr val="EAEAEB"/>
      </a:accent5>
      <a:accent6>
        <a:srgbClr val="C08679"/>
      </a:accent6>
      <a:hlink>
        <a:srgbClr val="009900"/>
      </a:hlink>
      <a:folHlink>
        <a:srgbClr val="339B2B"/>
      </a:folHlink>
    </a:clrScheme>
    <a:fontScheme name="BOKU-Marketing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461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altLang="x-none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461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altLang="x-none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charset="0"/>
          </a:defRPr>
        </a:defPPr>
      </a:lstStyle>
    </a:lnDef>
  </a:objectDefaults>
  <a:extraClrSchemeLst>
    <a:extraClrScheme>
      <a:clrScheme name="BOKU-Market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KU-Market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KU-Marke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KU-Market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KU-Market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KU-Market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KU-Market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KU-Marketing 8">
        <a:dk1>
          <a:srgbClr val="000000"/>
        </a:dk1>
        <a:lt1>
          <a:srgbClr val="FFFFFF"/>
        </a:lt1>
        <a:dk2>
          <a:srgbClr val="CE0025"/>
        </a:dk2>
        <a:lt2>
          <a:srgbClr val="464646"/>
        </a:lt2>
        <a:accent1>
          <a:srgbClr val="E1E1E1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EEEEE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 Information for Incoming Exchange Students" id="{46BB0E26-FFA7-C948-8726-505F0DFD1D4E}" vid="{831D82F7-C23B-AD45-9BB3-86530C16328B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 Information for Incoming Exchange Students</Template>
  <TotalTime>0</TotalTime>
  <Words>213</Words>
  <Application>Microsoft Macintosh PowerPoint</Application>
  <PresentationFormat>A4-Papier (210x297 mm)</PresentationFormat>
  <Paragraphs>110</Paragraphs>
  <Slides>15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Times New Roman</vt:lpstr>
      <vt:lpstr>Wingdings</vt:lpstr>
      <vt:lpstr>BOKU-Marketing</vt:lpstr>
      <vt:lpstr>CorelDRAW</vt:lpstr>
      <vt:lpstr>Photo Editor-Foto</vt:lpstr>
      <vt:lpstr>   Universität für Bodenkultur Wien  University of Natural Resources and  Life Sciences, Vienna  Andre Hackelberg Exchange Coordinator   Incoming Student Support </vt:lpstr>
      <vt:lpstr>International Students at BOKU</vt:lpstr>
      <vt:lpstr>Actors</vt:lpstr>
      <vt:lpstr>PowerPoint-Präsentation</vt:lpstr>
      <vt:lpstr>PowerPoint-Präsentation</vt:lpstr>
      <vt:lpstr>Homepage</vt:lpstr>
      <vt:lpstr>Welcome Days</vt:lpstr>
      <vt:lpstr>PowerPoint-Präsentation</vt:lpstr>
      <vt:lpstr>Impressions of our Welcome Days</vt:lpstr>
      <vt:lpstr>Practical Issues – Housing/Visa</vt:lpstr>
      <vt:lpstr>Buddy Network at BOKU</vt:lpstr>
      <vt:lpstr>Student Exchange  on Facebook</vt:lpstr>
      <vt:lpstr>Tandem-Learning</vt:lpstr>
      <vt:lpstr>Youtube Channel</vt:lpstr>
      <vt:lpstr>Thank you for your attention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Universität für Bodenkultur Wien  University of Natural Resources and  Life Sciences, Vienna  Andre Hackelberg Exchange Coordinator   Incoming Student Support </dc:title>
  <dc:creator>Andre Hackelberg</dc:creator>
  <cp:lastModifiedBy>Andre Hackelberg</cp:lastModifiedBy>
  <cp:revision>3</cp:revision>
  <cp:lastPrinted>2018-02-07T14:01:47Z</cp:lastPrinted>
  <dcterms:created xsi:type="dcterms:W3CDTF">2018-02-07T13:54:35Z</dcterms:created>
  <dcterms:modified xsi:type="dcterms:W3CDTF">2018-02-07T14:55:01Z</dcterms:modified>
</cp:coreProperties>
</file>